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theme/theme9.xml" ContentType="application/vnd.openxmlformats-officedocument.theme+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theme/theme11.xml" ContentType="application/vnd.openxmlformats-officedocument.theme+xml"/>
  <Override PartName="/ppt/slideLayouts/slideLayout22.xml" ContentType="application/vnd.openxmlformats-officedocument.presentationml.slideLayout+xml"/>
  <Override PartName="/ppt/theme/theme12.xml" ContentType="application/vnd.openxmlformats-officedocument.theme+xml"/>
  <Override PartName="/ppt/slideLayouts/slideLayout23.xml" ContentType="application/vnd.openxmlformats-officedocument.presentationml.slideLayout+xml"/>
  <Override PartName="/ppt/theme/theme13.xml" ContentType="application/vnd.openxmlformats-officedocument.theme+xml"/>
  <Override PartName="/ppt/slideLayouts/slideLayout24.xml" ContentType="application/vnd.openxmlformats-officedocument.presentationml.slideLayout+xml"/>
  <Override PartName="/ppt/theme/theme14.xml" ContentType="application/vnd.openxmlformats-officedocument.theme+xml"/>
  <Override PartName="/ppt/slideLayouts/slideLayout25.xml" ContentType="application/vnd.openxmlformats-officedocument.presentationml.slideLayout+xml"/>
  <Override PartName="/ppt/theme/theme15.xml" ContentType="application/vnd.openxmlformats-officedocument.theme+xml"/>
  <Override PartName="/ppt/slideLayouts/slideLayout26.xml" ContentType="application/vnd.openxmlformats-officedocument.presentationml.slideLayout+xml"/>
  <Override PartName="/ppt/theme/theme16.xml" ContentType="application/vnd.openxmlformats-officedocument.theme+xml"/>
  <Override PartName="/ppt/slideLayouts/slideLayout27.xml" ContentType="application/vnd.openxmlformats-officedocument.presentationml.slideLayout+xml"/>
  <Override PartName="/ppt/theme/theme17.xml" ContentType="application/vnd.openxmlformats-officedocument.theme+xml"/>
  <Override PartName="/ppt/slideLayouts/slideLayout28.xml" ContentType="application/vnd.openxmlformats-officedocument.presentationml.slideLayout+xml"/>
  <Override PartName="/ppt/theme/theme18.xml" ContentType="application/vnd.openxmlformats-officedocument.theme+xml"/>
  <Override PartName="/ppt/slideLayouts/slideLayout29.xml" ContentType="application/vnd.openxmlformats-officedocument.presentationml.slideLayout+xml"/>
  <Override PartName="/ppt/theme/theme19.xml" ContentType="application/vnd.openxmlformats-officedocument.theme+xml"/>
  <Override PartName="/ppt/slideLayouts/slideLayout30.xml" ContentType="application/vnd.openxmlformats-officedocument.presentationml.slideLayout+xml"/>
  <Override PartName="/ppt/theme/theme20.xml" ContentType="application/vnd.openxmlformats-officedocument.theme+xml"/>
  <Override PartName="/ppt/slideLayouts/slideLayout31.xml" ContentType="application/vnd.openxmlformats-officedocument.presentationml.slideLayout+xml"/>
  <Override PartName="/ppt/theme/theme21.xml" ContentType="application/vnd.openxmlformats-officedocument.theme+xml"/>
  <Override PartName="/ppt/slideLayouts/slideLayout32.xml" ContentType="application/vnd.openxmlformats-officedocument.presentationml.slideLayout+xml"/>
  <Override PartName="/ppt/theme/theme22.xml" ContentType="application/vnd.openxmlformats-officedocument.theme+xml"/>
  <Override PartName="/ppt/slideLayouts/slideLayout33.xml" ContentType="application/vnd.openxmlformats-officedocument.presentationml.slideLayout+xml"/>
  <Override PartName="/ppt/theme/theme23.xml" ContentType="application/vnd.openxmlformats-officedocument.theme+xml"/>
  <Override PartName="/ppt/slideLayouts/slideLayout34.xml" ContentType="application/vnd.openxmlformats-officedocument.presentationml.slideLayout+xml"/>
  <Override PartName="/ppt/theme/theme24.xml" ContentType="application/vnd.openxmlformats-officedocument.theme+xml"/>
  <Override PartName="/ppt/slideLayouts/slideLayout35.xml" ContentType="application/vnd.openxmlformats-officedocument.presentationml.slideLayout+xml"/>
  <Override PartName="/ppt/theme/theme25.xml" ContentType="application/vnd.openxmlformats-officedocument.theme+xml"/>
  <Override PartName="/ppt/slideLayouts/slideLayout36.xml" ContentType="application/vnd.openxmlformats-officedocument.presentationml.slideLayout+xml"/>
  <Override PartName="/ppt/theme/theme26.xml" ContentType="application/vnd.openxmlformats-officedocument.theme+xml"/>
  <Override PartName="/ppt/slideLayouts/slideLayout37.xml" ContentType="application/vnd.openxmlformats-officedocument.presentationml.slideLayout+xml"/>
  <Override PartName="/ppt/theme/theme27.xml" ContentType="application/vnd.openxmlformats-officedocument.theme+xml"/>
  <Override PartName="/ppt/slideLayouts/slideLayout38.xml" ContentType="application/vnd.openxmlformats-officedocument.presentationml.slideLayout+xml"/>
  <Override PartName="/ppt/theme/theme28.xml" ContentType="application/vnd.openxmlformats-officedocument.theme+xml"/>
  <Override PartName="/ppt/slideLayouts/slideLayout39.xml" ContentType="application/vnd.openxmlformats-officedocument.presentationml.slideLayout+xml"/>
  <Override PartName="/ppt/theme/theme29.xml" ContentType="application/vnd.openxmlformats-officedocument.theme+xml"/>
  <Override PartName="/ppt/slideLayouts/slideLayout40.xml" ContentType="application/vnd.openxmlformats-officedocument.presentationml.slideLayout+xml"/>
  <Override PartName="/ppt/theme/theme30.xml" ContentType="application/vnd.openxmlformats-officedocument.theme+xml"/>
  <Override PartName="/ppt/slideLayouts/slideLayout41.xml" ContentType="application/vnd.openxmlformats-officedocument.presentationml.slideLayout+xml"/>
  <Override PartName="/ppt/theme/theme31.xml" ContentType="application/vnd.openxmlformats-officedocument.theme+xml"/>
  <Override PartName="/ppt/slideLayouts/slideLayout42.xml" ContentType="application/vnd.openxmlformats-officedocument.presentationml.slideLayout+xml"/>
  <Override PartName="/ppt/theme/theme32.xml" ContentType="application/vnd.openxmlformats-officedocument.theme+xml"/>
  <Override PartName="/ppt/slideLayouts/slideLayout43.xml" ContentType="application/vnd.openxmlformats-officedocument.presentationml.slideLayout+xml"/>
  <Override PartName="/ppt/theme/theme33.xml" ContentType="application/vnd.openxmlformats-officedocument.theme+xml"/>
  <Override PartName="/ppt/slideLayouts/slideLayout44.xml" ContentType="application/vnd.openxmlformats-officedocument.presentationml.slideLayout+xml"/>
  <Override PartName="/ppt/theme/theme34.xml" ContentType="application/vnd.openxmlformats-officedocument.theme+xml"/>
  <Override PartName="/ppt/slideLayouts/slideLayout45.xml" ContentType="application/vnd.openxmlformats-officedocument.presentationml.slideLayout+xml"/>
  <Override PartName="/ppt/theme/theme35.xml" ContentType="application/vnd.openxmlformats-officedocument.theme+xml"/>
  <Override PartName="/ppt/slideLayouts/slideLayout46.xml" ContentType="application/vnd.openxmlformats-officedocument.presentationml.slideLayout+xml"/>
  <Override PartName="/ppt/theme/theme36.xml" ContentType="application/vnd.openxmlformats-officedocument.theme+xml"/>
  <Override PartName="/ppt/slideLayouts/slideLayout47.xml" ContentType="application/vnd.openxmlformats-officedocument.presentationml.slideLayout+xml"/>
  <Override PartName="/ppt/theme/theme37.xml" ContentType="application/vnd.openxmlformats-officedocument.theme+xml"/>
  <Override PartName="/ppt/slideLayouts/slideLayout48.xml" ContentType="application/vnd.openxmlformats-officedocument.presentationml.slideLayout+xml"/>
  <Override PartName="/ppt/theme/theme38.xml" ContentType="application/vnd.openxmlformats-officedocument.theme+xml"/>
  <Override PartName="/ppt/slideLayouts/slideLayout49.xml" ContentType="application/vnd.openxmlformats-officedocument.presentationml.slideLayout+xml"/>
  <Override PartName="/ppt/theme/theme39.xml" ContentType="application/vnd.openxmlformats-officedocument.theme+xml"/>
  <Override PartName="/ppt/slideLayouts/slideLayout50.xml" ContentType="application/vnd.openxmlformats-officedocument.presentationml.slideLayout+xml"/>
  <Override PartName="/ppt/theme/theme40.xml" ContentType="application/vnd.openxmlformats-officedocument.theme+xml"/>
  <Override PartName="/ppt/slideLayouts/slideLayout51.xml" ContentType="application/vnd.openxmlformats-officedocument.presentationml.slideLayout+xml"/>
  <Override PartName="/ppt/theme/theme41.xml" ContentType="application/vnd.openxmlformats-officedocument.theme+xml"/>
  <Override PartName="/ppt/slideLayouts/slideLayout52.xml" ContentType="application/vnd.openxmlformats-officedocument.presentationml.slideLayout+xml"/>
  <Override PartName="/ppt/theme/theme42.xml" ContentType="application/vnd.openxmlformats-officedocument.theme+xml"/>
  <Override PartName="/ppt/slideLayouts/slideLayout53.xml" ContentType="application/vnd.openxmlformats-officedocument.presentationml.slideLayout+xml"/>
  <Override PartName="/ppt/theme/theme43.xml" ContentType="application/vnd.openxmlformats-officedocument.theme+xml"/>
  <Override PartName="/ppt/slideLayouts/slideLayout54.xml" ContentType="application/vnd.openxmlformats-officedocument.presentationml.slideLayout+xml"/>
  <Override PartName="/ppt/theme/theme44.xml" ContentType="application/vnd.openxmlformats-officedocument.theme+xml"/>
  <Override PartName="/ppt/slideLayouts/slideLayout55.xml" ContentType="application/vnd.openxmlformats-officedocument.presentationml.slideLayout+xml"/>
  <Override PartName="/ppt/theme/theme45.xml" ContentType="application/vnd.openxmlformats-officedocument.theme+xml"/>
  <Override PartName="/ppt/slideLayouts/slideLayout56.xml" ContentType="application/vnd.openxmlformats-officedocument.presentationml.slideLayout+xml"/>
  <Override PartName="/ppt/theme/theme46.xml" ContentType="application/vnd.openxmlformats-officedocument.theme+xml"/>
  <Override PartName="/ppt/slideLayouts/slideLayout57.xml" ContentType="application/vnd.openxmlformats-officedocument.presentationml.slideLayout+xml"/>
  <Override PartName="/ppt/theme/theme47.xml" ContentType="application/vnd.openxmlformats-officedocument.theme+xml"/>
  <Override PartName="/ppt/slideLayouts/slideLayout58.xml" ContentType="application/vnd.openxmlformats-officedocument.presentationml.slideLayout+xml"/>
  <Override PartName="/ppt/theme/theme48.xml" ContentType="application/vnd.openxmlformats-officedocument.theme+xml"/>
  <Override PartName="/ppt/slideLayouts/slideLayout59.xml" ContentType="application/vnd.openxmlformats-officedocument.presentationml.slideLayout+xml"/>
  <Override PartName="/ppt/theme/theme49.xml" ContentType="application/vnd.openxmlformats-officedocument.theme+xml"/>
  <Override PartName="/ppt/slideLayouts/slideLayout60.xml" ContentType="application/vnd.openxmlformats-officedocument.presentationml.slideLayout+xml"/>
  <Override PartName="/ppt/theme/theme50.xml" ContentType="application/vnd.openxmlformats-officedocument.theme+xml"/>
  <Override PartName="/ppt/slideLayouts/slideLayout61.xml" ContentType="application/vnd.openxmlformats-officedocument.presentationml.slideLayout+xml"/>
  <Override PartName="/ppt/theme/theme51.xml" ContentType="application/vnd.openxmlformats-officedocument.theme+xml"/>
  <Override PartName="/ppt/slideLayouts/slideLayout62.xml" ContentType="application/vnd.openxmlformats-officedocument.presentationml.slideLayout+xml"/>
  <Override PartName="/ppt/theme/theme52.xml" ContentType="application/vnd.openxmlformats-officedocument.theme+xml"/>
  <Override PartName="/ppt/slideLayouts/slideLayout63.xml" ContentType="application/vnd.openxmlformats-officedocument.presentationml.slideLayout+xml"/>
  <Override PartName="/ppt/theme/theme53.xml" ContentType="application/vnd.openxmlformats-officedocument.theme+xml"/>
  <Override PartName="/ppt/slideLayouts/slideLayout64.xml" ContentType="application/vnd.openxmlformats-officedocument.presentationml.slideLayout+xml"/>
  <Override PartName="/ppt/theme/theme54.xml" ContentType="application/vnd.openxmlformats-officedocument.theme+xml"/>
  <Override PartName="/ppt/theme/theme5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4" r:id="rId4"/>
    <p:sldMasterId id="2147483666" r:id="rId5"/>
    <p:sldMasterId id="2147483668" r:id="rId6"/>
    <p:sldMasterId id="2147483670" r:id="rId7"/>
    <p:sldMasterId id="2147483672" r:id="rId8"/>
    <p:sldMasterId id="2147483674" r:id="rId9"/>
    <p:sldMasterId id="2147483676" r:id="rId10"/>
    <p:sldMasterId id="2147483678" r:id="rId11"/>
    <p:sldMasterId id="2147483680" r:id="rId12"/>
    <p:sldMasterId id="2147483682" r:id="rId13"/>
    <p:sldMasterId id="2147483684" r:id="rId14"/>
    <p:sldMasterId id="2147483686" r:id="rId15"/>
    <p:sldMasterId id="2147483688" r:id="rId16"/>
    <p:sldMasterId id="2147483690" r:id="rId17"/>
    <p:sldMasterId id="2147483692" r:id="rId18"/>
    <p:sldMasterId id="2147483694" r:id="rId19"/>
    <p:sldMasterId id="2147483696" r:id="rId20"/>
    <p:sldMasterId id="2147483698" r:id="rId21"/>
    <p:sldMasterId id="2147483700" r:id="rId22"/>
    <p:sldMasterId id="2147483702" r:id="rId23"/>
    <p:sldMasterId id="2147483704" r:id="rId24"/>
    <p:sldMasterId id="2147483706" r:id="rId25"/>
    <p:sldMasterId id="2147483708" r:id="rId26"/>
    <p:sldMasterId id="2147483710" r:id="rId27"/>
    <p:sldMasterId id="2147483712" r:id="rId28"/>
    <p:sldMasterId id="2147483714" r:id="rId29"/>
    <p:sldMasterId id="2147483716" r:id="rId30"/>
    <p:sldMasterId id="2147483718" r:id="rId31"/>
    <p:sldMasterId id="2147483720" r:id="rId32"/>
    <p:sldMasterId id="2147483722" r:id="rId33"/>
    <p:sldMasterId id="2147483724" r:id="rId34"/>
    <p:sldMasterId id="2147483726" r:id="rId35"/>
    <p:sldMasterId id="2147483728" r:id="rId36"/>
    <p:sldMasterId id="2147483730" r:id="rId37"/>
    <p:sldMasterId id="2147483732" r:id="rId38"/>
    <p:sldMasterId id="2147483734" r:id="rId39"/>
    <p:sldMasterId id="2147483736" r:id="rId40"/>
    <p:sldMasterId id="2147483738" r:id="rId41"/>
    <p:sldMasterId id="2147483740" r:id="rId42"/>
    <p:sldMasterId id="2147483742" r:id="rId43"/>
    <p:sldMasterId id="2147483744" r:id="rId44"/>
    <p:sldMasterId id="2147483746" r:id="rId45"/>
    <p:sldMasterId id="2147483748" r:id="rId46"/>
    <p:sldMasterId id="2147483750" r:id="rId47"/>
    <p:sldMasterId id="2147483752" r:id="rId48"/>
    <p:sldMasterId id="2147483754" r:id="rId49"/>
    <p:sldMasterId id="2147483756" r:id="rId50"/>
    <p:sldMasterId id="2147483758" r:id="rId51"/>
    <p:sldMasterId id="2147483760" r:id="rId52"/>
    <p:sldMasterId id="2147483762" r:id="rId53"/>
    <p:sldMasterId id="2147483764" r:id="rId54"/>
  </p:sldMasterIdLst>
  <p:notesMasterIdLst>
    <p:notesMasterId r:id="rId108"/>
  </p:notesMasterIdLst>
  <p:sldIdLst>
    <p:sldId id="256" r:id="rId55"/>
    <p:sldId id="257" r:id="rId56"/>
    <p:sldId id="258" r:id="rId57"/>
    <p:sldId id="259" r:id="rId58"/>
    <p:sldId id="260" r:id="rId59"/>
    <p:sldId id="261" r:id="rId60"/>
    <p:sldId id="262" r:id="rId61"/>
    <p:sldId id="263" r:id="rId62"/>
    <p:sldId id="264" r:id="rId63"/>
    <p:sldId id="265" r:id="rId64"/>
    <p:sldId id="266" r:id="rId65"/>
    <p:sldId id="267" r:id="rId66"/>
    <p:sldId id="268" r:id="rId67"/>
    <p:sldId id="269" r:id="rId68"/>
    <p:sldId id="270" r:id="rId69"/>
    <p:sldId id="271" r:id="rId70"/>
    <p:sldId id="272" r:id="rId71"/>
    <p:sldId id="273" r:id="rId72"/>
    <p:sldId id="274" r:id="rId73"/>
    <p:sldId id="275" r:id="rId74"/>
    <p:sldId id="276" r:id="rId75"/>
    <p:sldId id="277" r:id="rId76"/>
    <p:sldId id="278" r:id="rId77"/>
    <p:sldId id="279" r:id="rId78"/>
    <p:sldId id="280" r:id="rId79"/>
    <p:sldId id="281" r:id="rId80"/>
    <p:sldId id="282" r:id="rId81"/>
    <p:sldId id="283" r:id="rId82"/>
    <p:sldId id="284" r:id="rId83"/>
    <p:sldId id="285" r:id="rId84"/>
    <p:sldId id="286" r:id="rId85"/>
    <p:sldId id="287" r:id="rId86"/>
    <p:sldId id="288" r:id="rId87"/>
    <p:sldId id="289" r:id="rId88"/>
    <p:sldId id="290" r:id="rId89"/>
    <p:sldId id="291" r:id="rId90"/>
    <p:sldId id="292" r:id="rId91"/>
    <p:sldId id="293" r:id="rId92"/>
    <p:sldId id="294" r:id="rId93"/>
    <p:sldId id="295" r:id="rId94"/>
    <p:sldId id="296" r:id="rId95"/>
    <p:sldId id="297" r:id="rId96"/>
    <p:sldId id="298" r:id="rId97"/>
    <p:sldId id="299" r:id="rId98"/>
    <p:sldId id="300" r:id="rId99"/>
    <p:sldId id="301" r:id="rId100"/>
    <p:sldId id="302" r:id="rId101"/>
    <p:sldId id="303" r:id="rId102"/>
    <p:sldId id="304" r:id="rId103"/>
    <p:sldId id="305" r:id="rId104"/>
    <p:sldId id="306" r:id="rId105"/>
    <p:sldId id="307" r:id="rId106"/>
    <p:sldId id="308"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7" d="100"/>
          <a:sy n="57" d="100"/>
        </p:scale>
        <p:origin x="-1075"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 Target="slides/slide9.xml"/><Relationship Id="rId68" Type="http://schemas.openxmlformats.org/officeDocument/2006/relationships/slide" Target="slides/slide14.xml"/><Relationship Id="rId84" Type="http://schemas.openxmlformats.org/officeDocument/2006/relationships/slide" Target="slides/slide30.xml"/><Relationship Id="rId89" Type="http://schemas.openxmlformats.org/officeDocument/2006/relationships/slide" Target="slides/slide35.xml"/><Relationship Id="rId11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07" Type="http://schemas.openxmlformats.org/officeDocument/2006/relationships/slide" Target="slides/slide53.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53" Type="http://schemas.openxmlformats.org/officeDocument/2006/relationships/slideMaster" Target="slideMasters/slideMaster53.xml"/><Relationship Id="rId58" Type="http://schemas.openxmlformats.org/officeDocument/2006/relationships/slide" Target="slides/slide4.xml"/><Relationship Id="rId66" Type="http://schemas.openxmlformats.org/officeDocument/2006/relationships/slide" Target="slides/slide12.xml"/><Relationship Id="rId74" Type="http://schemas.openxmlformats.org/officeDocument/2006/relationships/slide" Target="slides/slide20.xml"/><Relationship Id="rId79" Type="http://schemas.openxmlformats.org/officeDocument/2006/relationships/slide" Target="slides/slide25.xml"/><Relationship Id="rId87" Type="http://schemas.openxmlformats.org/officeDocument/2006/relationships/slide" Target="slides/slide33.xml"/><Relationship Id="rId102" Type="http://schemas.openxmlformats.org/officeDocument/2006/relationships/slide" Target="slides/slide48.xml"/><Relationship Id="rId110"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7.xml"/><Relationship Id="rId82" Type="http://schemas.openxmlformats.org/officeDocument/2006/relationships/slide" Target="slides/slide28.xml"/><Relationship Id="rId90" Type="http://schemas.openxmlformats.org/officeDocument/2006/relationships/slide" Target="slides/slide36.xml"/><Relationship Id="rId95" Type="http://schemas.openxmlformats.org/officeDocument/2006/relationships/slide" Target="slides/slide4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 Target="slides/slide2.xml"/><Relationship Id="rId64" Type="http://schemas.openxmlformats.org/officeDocument/2006/relationships/slide" Target="slides/slide10.xml"/><Relationship Id="rId69" Type="http://schemas.openxmlformats.org/officeDocument/2006/relationships/slide" Target="slides/slide15.xml"/><Relationship Id="rId77" Type="http://schemas.openxmlformats.org/officeDocument/2006/relationships/slide" Target="slides/slide23.xml"/><Relationship Id="rId100" Type="http://schemas.openxmlformats.org/officeDocument/2006/relationships/slide" Target="slides/slide46.xml"/><Relationship Id="rId105" Type="http://schemas.openxmlformats.org/officeDocument/2006/relationships/slide" Target="slides/slide5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18.xml"/><Relationship Id="rId80" Type="http://schemas.openxmlformats.org/officeDocument/2006/relationships/slide" Target="slides/slide26.xml"/><Relationship Id="rId85" Type="http://schemas.openxmlformats.org/officeDocument/2006/relationships/slide" Target="slides/slide31.xml"/><Relationship Id="rId93" Type="http://schemas.openxmlformats.org/officeDocument/2006/relationships/slide" Target="slides/slide39.xml"/><Relationship Id="rId98"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 Target="slides/slide5.xml"/><Relationship Id="rId67" Type="http://schemas.openxmlformats.org/officeDocument/2006/relationships/slide" Target="slides/slide13.xml"/><Relationship Id="rId103" Type="http://schemas.openxmlformats.org/officeDocument/2006/relationships/slide" Target="slides/slide49.xml"/><Relationship Id="rId108" Type="http://schemas.openxmlformats.org/officeDocument/2006/relationships/notesMaster" Target="notesMasters/notesMaster1.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 Target="slides/slide8.xml"/><Relationship Id="rId70" Type="http://schemas.openxmlformats.org/officeDocument/2006/relationships/slide" Target="slides/slide16.xml"/><Relationship Id="rId75" Type="http://schemas.openxmlformats.org/officeDocument/2006/relationships/slide" Target="slides/slide21.xml"/><Relationship Id="rId83" Type="http://schemas.openxmlformats.org/officeDocument/2006/relationships/slide" Target="slides/slide29.xml"/><Relationship Id="rId88" Type="http://schemas.openxmlformats.org/officeDocument/2006/relationships/slide" Target="slides/slide34.xml"/><Relationship Id="rId91" Type="http://schemas.openxmlformats.org/officeDocument/2006/relationships/slide" Target="slides/slide37.xml"/><Relationship Id="rId96" Type="http://schemas.openxmlformats.org/officeDocument/2006/relationships/slide" Target="slides/slide42.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 Target="slides/slide3.xml"/><Relationship Id="rId106" Type="http://schemas.openxmlformats.org/officeDocument/2006/relationships/slide" Target="slides/slide52.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 Target="slides/slide6.xml"/><Relationship Id="rId65" Type="http://schemas.openxmlformats.org/officeDocument/2006/relationships/slide" Target="slides/slide11.xml"/><Relationship Id="rId73" Type="http://schemas.openxmlformats.org/officeDocument/2006/relationships/slide" Target="slides/slide19.xml"/><Relationship Id="rId78" Type="http://schemas.openxmlformats.org/officeDocument/2006/relationships/slide" Target="slides/slide24.xml"/><Relationship Id="rId81" Type="http://schemas.openxmlformats.org/officeDocument/2006/relationships/slide" Target="slides/slide27.xml"/><Relationship Id="rId86" Type="http://schemas.openxmlformats.org/officeDocument/2006/relationships/slide" Target="slides/slide32.xml"/><Relationship Id="rId94" Type="http://schemas.openxmlformats.org/officeDocument/2006/relationships/slide" Target="slides/slide40.xml"/><Relationship Id="rId99" Type="http://schemas.openxmlformats.org/officeDocument/2006/relationships/slide" Target="slides/slide45.xml"/><Relationship Id="rId101"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presProps" Target="presProps.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 Target="slides/slide1.xml"/><Relationship Id="rId76" Type="http://schemas.openxmlformats.org/officeDocument/2006/relationships/slide" Target="slides/slide22.xml"/><Relationship Id="rId97" Type="http://schemas.openxmlformats.org/officeDocument/2006/relationships/slide" Target="slides/slide43.xml"/><Relationship Id="rId104" Type="http://schemas.openxmlformats.org/officeDocument/2006/relationships/slide" Target="slides/slide50.xml"/><Relationship Id="rId7" Type="http://schemas.openxmlformats.org/officeDocument/2006/relationships/slideMaster" Target="slideMasters/slideMaster7.xml"/><Relationship Id="rId71" Type="http://schemas.openxmlformats.org/officeDocument/2006/relationships/slide" Target="slides/slide17.xml"/><Relationship Id="rId92"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D8CE9F-1FDE-485D-8F63-38D65FE4E96F}" type="datetimeFigureOut">
              <a:rPr lang="en-US" smtClean="0"/>
              <a:pPr/>
              <a:t>1/1/2012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8F6462-1396-4E60-B2CA-2F7A11B4B2E6}" type="slidenum">
              <a:rPr lang="en-US" smtClean="0"/>
              <a:pPr/>
              <a:t>‹#›</a:t>
            </a:fld>
            <a:endParaRPr lang="en-US" dirty="0"/>
          </a:p>
        </p:txBody>
      </p:sp>
    </p:spTree>
    <p:extLst>
      <p:ext uri="{BB962C8B-B14F-4D97-AF65-F5344CB8AC3E}">
        <p14:creationId xmlns:p14="http://schemas.microsoft.com/office/powerpoint/2010/main" val="2122425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F3B0556-952A-4751-AA9F-F1D638FE5A4A}" type="slidenum">
              <a:rPr lang="en-US">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53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8F6462-1396-4E60-B2CA-2F7A11B4B2E6}"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dirty="0" smtClean="0"/>
          </a:p>
        </p:txBody>
      </p:sp>
      <p:sp>
        <p:nvSpPr>
          <p:cNvPr id="4"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5"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6" name="Rectangle 15"/>
          <p:cNvSpPr>
            <a:spLocks noGrp="1" noChangeArrowheads="1"/>
          </p:cNvSpPr>
          <p:nvPr>
            <p:ph type="sldNum" sz="quarter" idx="12"/>
          </p:nvPr>
        </p:nvSpPr>
        <p:spPr>
          <a:ln/>
        </p:spPr>
        <p:txBody>
          <a:bodyPr/>
          <a:lstStyle>
            <a:lvl1pPr>
              <a:defRPr/>
            </a:lvl1pPr>
          </a:lstStyle>
          <a:p>
            <a:pPr>
              <a:defRPr/>
            </a:pPr>
            <a:fld id="{E2F7B60A-DBF7-4F6E-A362-064123F314DD}"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3"/>
          <p:cNvSpPr>
            <a:spLocks noGrp="1" noChangeArrowheads="1"/>
          </p:cNvSpPr>
          <p:nvPr>
            <p:ph type="dt" sz="half" idx="10"/>
          </p:nvPr>
        </p:nvSpPr>
        <p:spPr>
          <a:ln/>
        </p:spPr>
        <p:txBody>
          <a:bodyPr/>
          <a:lstStyle>
            <a:lvl1pPr>
              <a:defRPr/>
            </a:lvl1pPr>
          </a:lstStyle>
          <a:p>
            <a:pPr>
              <a:defRPr/>
            </a:pPr>
            <a:endParaRPr lang="en-US" dirty="0">
              <a:solidFill>
                <a:srgbClr val="FFFFFF"/>
              </a:solidFill>
            </a:endParaRPr>
          </a:p>
        </p:txBody>
      </p:sp>
      <p:sp>
        <p:nvSpPr>
          <p:cNvPr id="4" name="Rectangle 14"/>
          <p:cNvSpPr>
            <a:spLocks noGrp="1" noChangeArrowheads="1"/>
          </p:cNvSpPr>
          <p:nvPr>
            <p:ph type="ftr" sz="quarter" idx="11"/>
          </p:nvPr>
        </p:nvSpPr>
        <p:spPr>
          <a:ln/>
        </p:spPr>
        <p:txBody>
          <a:bodyPr/>
          <a:lstStyle>
            <a:lvl1pPr>
              <a:defRPr/>
            </a:lvl1pPr>
          </a:lstStyle>
          <a:p>
            <a:pPr>
              <a:defRPr/>
            </a:pPr>
            <a:endParaRPr lang="en-US" dirty="0">
              <a:solidFill>
                <a:srgbClr val="FFFFFF"/>
              </a:solidFill>
            </a:endParaRPr>
          </a:p>
        </p:txBody>
      </p:sp>
      <p:sp>
        <p:nvSpPr>
          <p:cNvPr id="5" name="Rectangle 15"/>
          <p:cNvSpPr>
            <a:spLocks noGrp="1" noChangeArrowheads="1"/>
          </p:cNvSpPr>
          <p:nvPr>
            <p:ph type="sldNum" sz="quarter" idx="12"/>
          </p:nvPr>
        </p:nvSpPr>
        <p:spPr>
          <a:ln/>
        </p:spPr>
        <p:txBody>
          <a:bodyPr/>
          <a:lstStyle>
            <a:lvl1pPr>
              <a:defRPr/>
            </a:lvl1pPr>
          </a:lstStyle>
          <a:p>
            <a:pPr>
              <a:defRPr/>
            </a:pPr>
            <a:fld id="{CF6A542D-C05D-422B-8DB8-7E9F125CD1B7}" type="slidenum">
              <a:rPr lang="en-US">
                <a:solidFill>
                  <a:srgbClr val="FFFFFF"/>
                </a:solidFill>
              </a:rPr>
              <a:pPr>
                <a:defRPr/>
              </a:pPr>
              <a:t>‹#›</a:t>
            </a:fld>
            <a:endParaRPr lang="en-US" dirty="0">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73894-9263-4B07-A784-7F1B2AA51866}" type="datetimeFigureOut">
              <a:rPr lang="en-US" smtClean="0"/>
              <a:pPr/>
              <a:t>1/1/2012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C2FEBB-9D1D-4882-B88A-40F2E5C8A08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3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3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3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3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3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3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3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3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4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4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4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4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4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4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4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4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4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5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5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5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5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5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5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5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5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5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6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6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6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6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73894-9263-4B07-A784-7F1B2AA51866}" type="datetimeFigureOut">
              <a:rPr lang="en-US" smtClean="0"/>
              <a:pPr/>
              <a:t>1/1/2012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C2FEBB-9D1D-4882-B88A-40F2E5C8A08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7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7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8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8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8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8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8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9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9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9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6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9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9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0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0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0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0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0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1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1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1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6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1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1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2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2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2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2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2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3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3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3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6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3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3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4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4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4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4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5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5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6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5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5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6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6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76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6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7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73"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7"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eaLnBrk="0" fontAlgn="base" hangingPunct="0">
              <a:spcBef>
                <a:spcPct val="0"/>
              </a:spcBef>
              <a:spcAft>
                <a:spcPct val="0"/>
              </a:spcAft>
              <a:defRPr/>
            </a:pPr>
            <a:endParaRPr lang="en-US" sz="2400" dirty="0">
              <a:solidFill>
                <a:srgbClr val="FFFFFF"/>
              </a:solidFill>
            </a:endParaRPr>
          </a:p>
        </p:txBody>
      </p:sp>
      <p:sp>
        <p:nvSpPr>
          <p:cNvPr id="57348"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49"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0"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1"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2"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3"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57354"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eaLnBrk="0" fontAlgn="base" hangingPunct="0">
              <a:spcBef>
                <a:spcPct val="0"/>
              </a:spcBef>
              <a:spcAft>
                <a:spcPct val="0"/>
              </a:spcAft>
              <a:defRPr/>
            </a:pPr>
            <a:endParaRPr lang="en-US" sz="2400" dirty="0">
              <a:solidFill>
                <a:srgbClr val="FFFFFF"/>
              </a:solidFill>
            </a:endParaRPr>
          </a:p>
        </p:txBody>
      </p:sp>
      <p:sp>
        <p:nvSpPr>
          <p:cNvPr id="2059"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60"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7"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8"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eaLnBrk="0" fontAlgn="base" hangingPunct="0">
              <a:spcBef>
                <a:spcPct val="0"/>
              </a:spcBef>
              <a:spcAft>
                <a:spcPct val="0"/>
              </a:spcAft>
              <a:defRPr/>
            </a:pPr>
            <a:endParaRPr lang="en-US" dirty="0">
              <a:solidFill>
                <a:srgbClr val="FFFFFF"/>
              </a:solidFill>
            </a:endParaRPr>
          </a:p>
        </p:txBody>
      </p:sp>
      <p:sp>
        <p:nvSpPr>
          <p:cNvPr id="57359"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eaLnBrk="0" fontAlgn="base" hangingPunct="0">
              <a:spcBef>
                <a:spcPct val="0"/>
              </a:spcBef>
              <a:spcAft>
                <a:spcPct val="0"/>
              </a:spcAft>
              <a:defRPr/>
            </a:pPr>
            <a:fld id="{1AC68E84-3C9F-4184-8046-D4DAD517B411}" type="slidenum">
              <a:rPr lang="en-US">
                <a:solidFill>
                  <a:srgbClr val="FFFFFF"/>
                </a:solidFill>
              </a:rPr>
              <a:pPr eaLnBrk="0" fontAlgn="base" hangingPunct="0">
                <a:spcBef>
                  <a:spcPct val="0"/>
                </a:spcBef>
                <a:spcAft>
                  <a:spcPct val="0"/>
                </a:spcAft>
                <a:defRPr/>
              </a:pPr>
              <a:t>‹#›</a:t>
            </a:fld>
            <a:endParaRPr lang="en-US" dirty="0">
              <a:solidFill>
                <a:srgbClr val="FFFFFF"/>
              </a:solidFill>
            </a:endParaRPr>
          </a:p>
        </p:txBody>
      </p:sp>
    </p:spTree>
  </p:cSld>
  <p:clrMap bg1="dk2" tx1="lt1" bg2="dk1" tx2="lt2" accent1="accent1" accent2="accent2" accent3="accent3" accent4="accent4" accent5="accent5" accent6="accent6" hlink="hlink" folHlink="folHlink"/>
  <p:sldLayoutIdLst>
    <p:sldLayoutId id="214748367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0-#ppt_w/2"/>
                                          </p:val>
                                        </p:tav>
                                        <p:tav tm="100000">
                                          <p:val>
                                            <p:strVal val="#ppt_x"/>
                                          </p:val>
                                        </p:tav>
                                      </p:tavLst>
                                    </p:anim>
                                    <p:anim calcmode="lin" valueType="num">
                                      <p:cBhvr additive="base">
                                        <p:cTn id="8" dur="500" fill="hold"/>
                                        <p:tgtEl>
                                          <p:spTgt spid="5734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573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xml"/><Relationship Id="rId13" Type="http://schemas.openxmlformats.org/officeDocument/2006/relationships/slide" Target="slide32.xml"/><Relationship Id="rId18" Type="http://schemas.openxmlformats.org/officeDocument/2006/relationships/slide" Target="slide34.xml"/><Relationship Id="rId26" Type="http://schemas.openxmlformats.org/officeDocument/2006/relationships/slide" Target="slide38.xml"/><Relationship Id="rId3" Type="http://schemas.openxmlformats.org/officeDocument/2006/relationships/notesSlide" Target="../notesSlides/notesSlide1.xml"/><Relationship Id="rId21" Type="http://schemas.openxmlformats.org/officeDocument/2006/relationships/slide" Target="slide26.xml"/><Relationship Id="rId7" Type="http://schemas.openxmlformats.org/officeDocument/2006/relationships/slide" Target="slide2.xml"/><Relationship Id="rId12" Type="http://schemas.openxmlformats.org/officeDocument/2006/relationships/slide" Target="slide12.xml"/><Relationship Id="rId17" Type="http://schemas.openxmlformats.org/officeDocument/2006/relationships/slide" Target="slide24.xml"/><Relationship Id="rId25" Type="http://schemas.openxmlformats.org/officeDocument/2006/relationships/slide" Target="slide28.xml"/><Relationship Id="rId2" Type="http://schemas.openxmlformats.org/officeDocument/2006/relationships/slideLayout" Target="../slideLayouts/slideLayout12.xml"/><Relationship Id="rId16" Type="http://schemas.openxmlformats.org/officeDocument/2006/relationships/slide" Target="slide14.xml"/><Relationship Id="rId20" Type="http://schemas.openxmlformats.org/officeDocument/2006/relationships/slide" Target="slide16.xml"/><Relationship Id="rId29" Type="http://schemas.openxmlformats.org/officeDocument/2006/relationships/slide" Target="slide30.xml"/><Relationship Id="rId1" Type="http://schemas.openxmlformats.org/officeDocument/2006/relationships/vmlDrawing" Target="../drawings/vmlDrawing1.vml"/><Relationship Id="rId6" Type="http://schemas.openxmlformats.org/officeDocument/2006/relationships/image" Target="../media/image1.wmf"/><Relationship Id="rId11" Type="http://schemas.openxmlformats.org/officeDocument/2006/relationships/slide" Target="slide10.xml"/><Relationship Id="rId24" Type="http://schemas.openxmlformats.org/officeDocument/2006/relationships/slide" Target="slide18.xml"/><Relationship Id="rId32" Type="http://schemas.openxmlformats.org/officeDocument/2006/relationships/slide" Target="slide52.xml"/><Relationship Id="rId5" Type="http://schemas.openxmlformats.org/officeDocument/2006/relationships/oleObject" Target="../embeddings/Microsoft_Word_97_-_2003_Document1.doc"/><Relationship Id="rId15" Type="http://schemas.openxmlformats.org/officeDocument/2006/relationships/slide" Target="slide42.xml"/><Relationship Id="rId23" Type="http://schemas.openxmlformats.org/officeDocument/2006/relationships/slide" Target="slide46.xml"/><Relationship Id="rId28" Type="http://schemas.openxmlformats.org/officeDocument/2006/relationships/slide" Target="slide20.xml"/><Relationship Id="rId10" Type="http://schemas.openxmlformats.org/officeDocument/2006/relationships/slide" Target="slide8.xml"/><Relationship Id="rId19" Type="http://schemas.openxmlformats.org/officeDocument/2006/relationships/slide" Target="slide44.xml"/><Relationship Id="rId31" Type="http://schemas.openxmlformats.org/officeDocument/2006/relationships/slide" Target="slide50.xml"/><Relationship Id="rId4" Type="http://schemas.openxmlformats.org/officeDocument/2006/relationships/audio" Target="../media/audio1.wav"/><Relationship Id="rId9" Type="http://schemas.openxmlformats.org/officeDocument/2006/relationships/slide" Target="slide6.xml"/><Relationship Id="rId14" Type="http://schemas.openxmlformats.org/officeDocument/2006/relationships/slide" Target="slide22.xml"/><Relationship Id="rId22" Type="http://schemas.openxmlformats.org/officeDocument/2006/relationships/slide" Target="slide36.xml"/><Relationship Id="rId27" Type="http://schemas.openxmlformats.org/officeDocument/2006/relationships/slide" Target="slide48.xml"/><Relationship Id="rId30" Type="http://schemas.openxmlformats.org/officeDocument/2006/relationships/slide" Target="slide40.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7.xml"/><Relationship Id="rId1" Type="http://schemas.openxmlformats.org/officeDocument/2006/relationships/slideLayout" Target="../slideLayouts/slideLayout28.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0.xml"/><Relationship Id="rId1" Type="http://schemas.openxmlformats.org/officeDocument/2006/relationships/slideLayout" Target="../slideLayouts/slideLayout31.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1.xml"/><Relationship Id="rId1" Type="http://schemas.openxmlformats.org/officeDocument/2006/relationships/slideLayout" Target="../slideLayouts/slideLayout3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2.xml"/><Relationship Id="rId1" Type="http://schemas.openxmlformats.org/officeDocument/2006/relationships/slideLayout" Target="../slideLayouts/slideLayout33.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3.xml"/><Relationship Id="rId1" Type="http://schemas.openxmlformats.org/officeDocument/2006/relationships/slideLayout" Target="../slideLayouts/slideLayout34.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4.xml"/><Relationship Id="rId1" Type="http://schemas.openxmlformats.org/officeDocument/2006/relationships/slideLayout" Target="../slideLayouts/slideLayout35.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5.xml"/><Relationship Id="rId1" Type="http://schemas.openxmlformats.org/officeDocument/2006/relationships/slideLayout" Target="../slideLayouts/slideLayout36.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6.xml"/><Relationship Id="rId1" Type="http://schemas.openxmlformats.org/officeDocument/2006/relationships/slideLayout" Target="../slideLayouts/slideLayout37.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7.xml"/><Relationship Id="rId1" Type="http://schemas.openxmlformats.org/officeDocument/2006/relationships/slideLayout" Target="../slideLayouts/slideLayout38.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8.xml"/><Relationship Id="rId1" Type="http://schemas.openxmlformats.org/officeDocument/2006/relationships/slideLayout" Target="../slideLayouts/slideLayout39.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9.xml"/><Relationship Id="rId1" Type="http://schemas.openxmlformats.org/officeDocument/2006/relationships/slideLayout" Target="../slideLayouts/slideLayout40.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0.xml"/><Relationship Id="rId1" Type="http://schemas.openxmlformats.org/officeDocument/2006/relationships/slideLayout" Target="../slideLayouts/slideLayout41.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1.xml"/><Relationship Id="rId1" Type="http://schemas.openxmlformats.org/officeDocument/2006/relationships/slideLayout" Target="../slideLayouts/slideLayout42.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2.xml"/><Relationship Id="rId1" Type="http://schemas.openxmlformats.org/officeDocument/2006/relationships/slideLayout" Target="../slideLayouts/slideLayout43.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3.xml"/><Relationship Id="rId1" Type="http://schemas.openxmlformats.org/officeDocument/2006/relationships/slideLayout" Target="../slideLayouts/slideLayout44.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4.xml"/><Relationship Id="rId1" Type="http://schemas.openxmlformats.org/officeDocument/2006/relationships/slideLayout" Target="../slideLayouts/slideLayout45.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6.xml"/><Relationship Id="rId1" Type="http://schemas.openxmlformats.org/officeDocument/2006/relationships/slideLayout" Target="../slideLayouts/slideLayout47.xml"/><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7.xml"/><Relationship Id="rId1" Type="http://schemas.openxmlformats.org/officeDocument/2006/relationships/slideLayout" Target="../slideLayouts/slideLayout48.xm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8.xml"/><Relationship Id="rId1" Type="http://schemas.openxmlformats.org/officeDocument/2006/relationships/slideLayout" Target="../slideLayouts/slideLayout49.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9.xml"/><Relationship Id="rId1" Type="http://schemas.openxmlformats.org/officeDocument/2006/relationships/slideLayout" Target="../slideLayouts/slideLayout50.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0.xml"/><Relationship Id="rId1" Type="http://schemas.openxmlformats.org/officeDocument/2006/relationships/slideLayout" Target="../slideLayouts/slideLayout51.xm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1.xml"/><Relationship Id="rId1" Type="http://schemas.openxmlformats.org/officeDocument/2006/relationships/slideLayout" Target="../slideLayouts/slideLayout52.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2.xml"/><Relationship Id="rId1" Type="http://schemas.openxmlformats.org/officeDocument/2006/relationships/slideLayout" Target="../slideLayouts/slideLayout53.xml"/><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3.xml"/><Relationship Id="rId1" Type="http://schemas.openxmlformats.org/officeDocument/2006/relationships/slideLayout" Target="../slideLayouts/slideLayout54.xml"/><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4.xml"/><Relationship Id="rId1" Type="http://schemas.openxmlformats.org/officeDocument/2006/relationships/slideLayout" Target="../slideLayouts/slideLayout55.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5.xml"/><Relationship Id="rId1" Type="http://schemas.openxmlformats.org/officeDocument/2006/relationships/slideLayout" Target="../slideLayouts/slideLayout56.xm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6.xml"/><Relationship Id="rId1" Type="http://schemas.openxmlformats.org/officeDocument/2006/relationships/slideLayout" Target="../slideLayouts/slideLayout57.xml"/><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7.xml"/><Relationship Id="rId1" Type="http://schemas.openxmlformats.org/officeDocument/2006/relationships/slideLayout" Target="../slideLayouts/slideLayout58.xml"/><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8.xml"/><Relationship Id="rId1" Type="http://schemas.openxmlformats.org/officeDocument/2006/relationships/slideLayout" Target="../slideLayouts/slideLayout59.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9.xml"/><Relationship Id="rId1" Type="http://schemas.openxmlformats.org/officeDocument/2006/relationships/slideLayout" Target="../slideLayouts/slideLayout60.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0.xml"/><Relationship Id="rId1" Type="http://schemas.openxmlformats.org/officeDocument/2006/relationships/slideLayout" Target="../slideLayouts/slideLayout61.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1.xml"/><Relationship Id="rId1" Type="http://schemas.openxmlformats.org/officeDocument/2006/relationships/slideLayout" Target="../slideLayouts/slideLayout62.xm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3.xml"/><Relationship Id="rId1" Type="http://schemas.openxmlformats.org/officeDocument/2006/relationships/audio" Target="file:///C:\My%20Documents\final_Q.wav" TargetMode="External"/><Relationship Id="rId6" Type="http://schemas.openxmlformats.org/officeDocument/2006/relationships/image" Target="../media/image2.jpeg"/><Relationship Id="rId5" Type="http://schemas.openxmlformats.org/officeDocument/2006/relationships/slide" Target="slide1.xml"/><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53.xml"/><Relationship Id="rId1" Type="http://schemas.openxmlformats.org/officeDocument/2006/relationships/slideLayout" Target="../slideLayouts/slideLayout6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85800" y="304800"/>
            <a:ext cx="7772400" cy="990600"/>
          </a:xfrm>
        </p:spPr>
        <p:txBody>
          <a:bodyPr/>
          <a:lstStyle/>
          <a:p>
            <a:r>
              <a:rPr lang="en-US" sz="4800" dirty="0">
                <a:solidFill>
                  <a:srgbClr val="FF0000"/>
                </a:solidFill>
              </a:rPr>
              <a:t>Road to Revolution Jeopardy</a:t>
            </a:r>
            <a:endParaRPr lang="en-US" sz="4800" dirty="0" smtClean="0">
              <a:solidFill>
                <a:srgbClr val="FF0000"/>
              </a:solidFill>
            </a:endParaRPr>
          </a:p>
        </p:txBody>
      </p:sp>
      <p:graphicFrame>
        <p:nvGraphicFramePr>
          <p:cNvPr id="2051" name="Object 3"/>
          <p:cNvGraphicFramePr>
            <a:graphicFrameLocks noGrp="1" noChangeAspect="1"/>
          </p:cNvGraphicFramePr>
          <p:nvPr>
            <p:ph type="tbl" idx="1"/>
          </p:nvPr>
        </p:nvGraphicFramePr>
        <p:xfrm>
          <a:off x="762000" y="1533525"/>
          <a:ext cx="7775575" cy="4638675"/>
        </p:xfrm>
        <a:graphic>
          <a:graphicData uri="http://schemas.openxmlformats.org/presentationml/2006/ole">
            <mc:AlternateContent xmlns:mc="http://schemas.openxmlformats.org/markup-compatibility/2006">
              <mc:Choice xmlns:v="urn:schemas-microsoft-com:vml" Requires="v">
                <p:oleObj spid="_x0000_s1032" name="Document" r:id="rId5" imgW="7928640" imgH="4730760" progId="Word.Document.8">
                  <p:embed/>
                </p:oleObj>
              </mc:Choice>
              <mc:Fallback>
                <p:oleObj name="Document" r:id="rId5" imgW="7928640" imgH="4730760" progId="Word.Document.8">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533525"/>
                        <a:ext cx="7775575" cy="4638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2" name="Text Box 4"/>
          <p:cNvSpPr txBox="1">
            <a:spLocks noChangeArrowheads="1"/>
          </p:cNvSpPr>
          <p:nvPr/>
        </p:nvSpPr>
        <p:spPr bwMode="auto">
          <a:xfrm>
            <a:off x="934384" y="1552705"/>
            <a:ext cx="1265090" cy="461665"/>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smtClean="0">
                <a:solidFill>
                  <a:srgbClr val="000000"/>
                </a:solidFill>
              </a:rPr>
              <a:t>Tax Acts</a:t>
            </a:r>
            <a:endParaRPr lang="en-US" sz="2400" dirty="0">
              <a:solidFill>
                <a:srgbClr val="FFFFFF"/>
              </a:solidFill>
            </a:endParaRPr>
          </a:p>
        </p:txBody>
      </p:sp>
      <p:sp>
        <p:nvSpPr>
          <p:cNvPr id="2053" name="Text Box 5"/>
          <p:cNvSpPr txBox="1">
            <a:spLocks noChangeArrowheads="1"/>
          </p:cNvSpPr>
          <p:nvPr/>
        </p:nvSpPr>
        <p:spPr bwMode="auto">
          <a:xfrm>
            <a:off x="2514600" y="1543743"/>
            <a:ext cx="1066800" cy="461665"/>
          </a:xfrm>
          <a:prstGeom prst="rect">
            <a:avLst/>
          </a:prstGeom>
          <a:noFill/>
          <a:ln w="12700">
            <a:noFill/>
            <a:miter lim="800000"/>
            <a:headEnd/>
            <a:tailEnd/>
          </a:ln>
        </p:spPr>
        <p:txBody>
          <a:bodyPr wrap="square">
            <a:spAutoFit/>
          </a:bodyPr>
          <a:lstStyle/>
          <a:p>
            <a:pPr eaLnBrk="0" fontAlgn="base" hangingPunct="0">
              <a:spcBef>
                <a:spcPct val="0"/>
              </a:spcBef>
              <a:spcAft>
                <a:spcPct val="0"/>
              </a:spcAft>
            </a:pPr>
            <a:r>
              <a:rPr lang="en-US" sz="2400" dirty="0" smtClean="0">
                <a:solidFill>
                  <a:srgbClr val="000000"/>
                </a:solidFill>
              </a:rPr>
              <a:t>Events</a:t>
            </a:r>
            <a:endParaRPr lang="en-US" sz="2400" dirty="0">
              <a:solidFill>
                <a:srgbClr val="FFFFFF"/>
              </a:solidFill>
            </a:endParaRPr>
          </a:p>
        </p:txBody>
      </p:sp>
      <p:sp>
        <p:nvSpPr>
          <p:cNvPr id="2054" name="Text Box 6"/>
          <p:cNvSpPr txBox="1">
            <a:spLocks noChangeArrowheads="1"/>
          </p:cNvSpPr>
          <p:nvPr/>
        </p:nvSpPr>
        <p:spPr bwMode="auto">
          <a:xfrm>
            <a:off x="4065494" y="1548224"/>
            <a:ext cx="1021433" cy="461665"/>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smtClean="0">
                <a:solidFill>
                  <a:srgbClr val="000000"/>
                </a:solidFill>
              </a:rPr>
              <a:t>People</a:t>
            </a:r>
            <a:endParaRPr lang="en-US" sz="2400" dirty="0">
              <a:solidFill>
                <a:srgbClr val="FFFFFF"/>
              </a:solidFill>
            </a:endParaRPr>
          </a:p>
        </p:txBody>
      </p:sp>
      <p:sp>
        <p:nvSpPr>
          <p:cNvPr id="2055" name="Text Box 7"/>
          <p:cNvSpPr txBox="1">
            <a:spLocks noChangeArrowheads="1"/>
          </p:cNvSpPr>
          <p:nvPr/>
        </p:nvSpPr>
        <p:spPr bwMode="auto">
          <a:xfrm>
            <a:off x="5599025" y="1552705"/>
            <a:ext cx="970137" cy="461665"/>
          </a:xfrm>
          <a:prstGeom prst="rect">
            <a:avLst/>
          </a:prstGeom>
          <a:noFill/>
          <a:ln w="9525">
            <a:noFill/>
            <a:miter lim="800000"/>
            <a:headEnd/>
            <a:tailEnd/>
          </a:ln>
        </p:spPr>
        <p:txBody>
          <a:bodyPr wrap="none">
            <a:spAutoFit/>
          </a:bodyPr>
          <a:lstStyle/>
          <a:p>
            <a:pPr algn="ctr" eaLnBrk="0" fontAlgn="base" hangingPunct="0">
              <a:spcBef>
                <a:spcPct val="0"/>
              </a:spcBef>
              <a:spcAft>
                <a:spcPct val="0"/>
              </a:spcAft>
            </a:pPr>
            <a:r>
              <a:rPr lang="en-US" sz="2400" dirty="0" smtClean="0">
                <a:solidFill>
                  <a:srgbClr val="000000"/>
                </a:solidFill>
              </a:rPr>
              <a:t>Places</a:t>
            </a:r>
            <a:endParaRPr lang="en-US" sz="2400" dirty="0">
              <a:solidFill>
                <a:srgbClr val="FFFFFF"/>
              </a:solidFill>
            </a:endParaRPr>
          </a:p>
        </p:txBody>
      </p:sp>
      <p:sp>
        <p:nvSpPr>
          <p:cNvPr id="2056" name="Text Box 8"/>
          <p:cNvSpPr txBox="1">
            <a:spLocks noChangeArrowheads="1"/>
          </p:cNvSpPr>
          <p:nvPr/>
        </p:nvSpPr>
        <p:spPr bwMode="auto">
          <a:xfrm>
            <a:off x="6765925" y="1570634"/>
            <a:ext cx="1651029" cy="461665"/>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000000"/>
                </a:solidFill>
              </a:rPr>
              <a:t> </a:t>
            </a:r>
            <a:r>
              <a:rPr lang="en-US" sz="2400" dirty="0" smtClean="0">
                <a:solidFill>
                  <a:srgbClr val="000000"/>
                </a:solidFill>
              </a:rPr>
              <a:t>Vocabulary</a:t>
            </a:r>
            <a:endParaRPr lang="en-US" sz="2400" dirty="0">
              <a:solidFill>
                <a:srgbClr val="FFFFFF"/>
              </a:solidFill>
            </a:endParaRPr>
          </a:p>
        </p:txBody>
      </p:sp>
      <p:sp>
        <p:nvSpPr>
          <p:cNvPr id="1033" name="Text Box 9"/>
          <p:cNvSpPr txBox="1">
            <a:spLocks noChangeArrowheads="1"/>
          </p:cNvSpPr>
          <p:nvPr/>
        </p:nvSpPr>
        <p:spPr bwMode="auto">
          <a:xfrm>
            <a:off x="838200" y="2514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7" action="ppaction://hlinksldjump"/>
              </a:rPr>
              <a:t>Q $100</a:t>
            </a:r>
            <a:endParaRPr lang="en-US" sz="2400" dirty="0">
              <a:solidFill>
                <a:srgbClr val="FFFFFF"/>
              </a:solidFill>
            </a:endParaRPr>
          </a:p>
        </p:txBody>
      </p:sp>
      <p:sp>
        <p:nvSpPr>
          <p:cNvPr id="1034" name="Text Box 11"/>
          <p:cNvSpPr txBox="1">
            <a:spLocks noChangeArrowheads="1"/>
          </p:cNvSpPr>
          <p:nvPr/>
        </p:nvSpPr>
        <p:spPr bwMode="auto">
          <a:xfrm>
            <a:off x="898525" y="3241675"/>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8" action="ppaction://hlinksldjump"/>
              </a:rPr>
              <a:t>Q $200</a:t>
            </a:r>
            <a:endParaRPr lang="en-US" sz="2400" dirty="0">
              <a:solidFill>
                <a:srgbClr val="FFFFFF"/>
              </a:solidFill>
            </a:endParaRPr>
          </a:p>
        </p:txBody>
      </p:sp>
      <p:sp>
        <p:nvSpPr>
          <p:cNvPr id="1035" name="Text Box 12"/>
          <p:cNvSpPr txBox="1">
            <a:spLocks noChangeArrowheads="1"/>
          </p:cNvSpPr>
          <p:nvPr/>
        </p:nvSpPr>
        <p:spPr bwMode="auto">
          <a:xfrm>
            <a:off x="898525" y="4003675"/>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9" action="ppaction://hlinksldjump"/>
              </a:rPr>
              <a:t>Q $300</a:t>
            </a:r>
            <a:endParaRPr lang="en-US" sz="2400" dirty="0">
              <a:solidFill>
                <a:srgbClr val="FFFFFF"/>
              </a:solidFill>
            </a:endParaRPr>
          </a:p>
        </p:txBody>
      </p:sp>
      <p:sp>
        <p:nvSpPr>
          <p:cNvPr id="1036" name="Text Box 13"/>
          <p:cNvSpPr txBox="1">
            <a:spLocks noChangeArrowheads="1"/>
          </p:cNvSpPr>
          <p:nvPr/>
        </p:nvSpPr>
        <p:spPr bwMode="auto">
          <a:xfrm>
            <a:off x="898525" y="4765675"/>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0" action="ppaction://hlinksldjump"/>
              </a:rPr>
              <a:t>Q $400</a:t>
            </a:r>
            <a:endParaRPr lang="en-US" sz="2400" dirty="0">
              <a:solidFill>
                <a:srgbClr val="FFFFFF"/>
              </a:solidFill>
            </a:endParaRPr>
          </a:p>
        </p:txBody>
      </p:sp>
      <p:sp>
        <p:nvSpPr>
          <p:cNvPr id="1037" name="Text Box 14"/>
          <p:cNvSpPr txBox="1">
            <a:spLocks noChangeArrowheads="1"/>
          </p:cNvSpPr>
          <p:nvPr/>
        </p:nvSpPr>
        <p:spPr bwMode="auto">
          <a:xfrm>
            <a:off x="898525" y="5527675"/>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1" action="ppaction://hlinksldjump"/>
              </a:rPr>
              <a:t>Q $500</a:t>
            </a:r>
            <a:endParaRPr lang="en-US" sz="2400" dirty="0">
              <a:solidFill>
                <a:srgbClr val="FFFFFF"/>
              </a:solidFill>
            </a:endParaRPr>
          </a:p>
        </p:txBody>
      </p:sp>
      <p:sp>
        <p:nvSpPr>
          <p:cNvPr id="1038" name="Rectangle 15"/>
          <p:cNvSpPr>
            <a:spLocks noChangeArrowheads="1"/>
          </p:cNvSpPr>
          <p:nvPr/>
        </p:nvSpPr>
        <p:spPr bwMode="auto">
          <a:xfrm>
            <a:off x="2514600" y="2514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2" action="ppaction://hlinksldjump"/>
              </a:rPr>
              <a:t>Q $100</a:t>
            </a:r>
            <a:endParaRPr lang="en-US" sz="2400" dirty="0">
              <a:solidFill>
                <a:srgbClr val="FFFFFF"/>
              </a:solidFill>
            </a:endParaRPr>
          </a:p>
        </p:txBody>
      </p:sp>
      <p:sp>
        <p:nvSpPr>
          <p:cNvPr id="1039" name="Rectangle 16"/>
          <p:cNvSpPr>
            <a:spLocks noChangeArrowheads="1"/>
          </p:cNvSpPr>
          <p:nvPr/>
        </p:nvSpPr>
        <p:spPr bwMode="auto">
          <a:xfrm>
            <a:off x="5562600" y="2514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3" action="ppaction://hlinksldjump"/>
              </a:rPr>
              <a:t>Q $100</a:t>
            </a:r>
            <a:endParaRPr lang="en-US" sz="2400" dirty="0">
              <a:solidFill>
                <a:srgbClr val="FFFFFF"/>
              </a:solidFill>
            </a:endParaRPr>
          </a:p>
        </p:txBody>
      </p:sp>
      <p:sp>
        <p:nvSpPr>
          <p:cNvPr id="1040" name="Rectangle 17"/>
          <p:cNvSpPr>
            <a:spLocks noChangeArrowheads="1"/>
          </p:cNvSpPr>
          <p:nvPr/>
        </p:nvSpPr>
        <p:spPr bwMode="auto">
          <a:xfrm>
            <a:off x="4038600" y="2514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4" action="ppaction://hlinksldjump"/>
              </a:rPr>
              <a:t>Q $100</a:t>
            </a:r>
            <a:endParaRPr lang="en-US" sz="2400" dirty="0">
              <a:solidFill>
                <a:srgbClr val="FFFFFF"/>
              </a:solidFill>
            </a:endParaRPr>
          </a:p>
        </p:txBody>
      </p:sp>
      <p:sp>
        <p:nvSpPr>
          <p:cNvPr id="1041" name="Rectangle 18"/>
          <p:cNvSpPr>
            <a:spLocks noChangeArrowheads="1"/>
          </p:cNvSpPr>
          <p:nvPr/>
        </p:nvSpPr>
        <p:spPr bwMode="auto">
          <a:xfrm>
            <a:off x="7010400" y="2514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5" action="ppaction://hlinksldjump"/>
              </a:rPr>
              <a:t>Q $100</a:t>
            </a:r>
            <a:endParaRPr lang="en-US" sz="2400" dirty="0">
              <a:solidFill>
                <a:srgbClr val="FFFFFF"/>
              </a:solidFill>
            </a:endParaRPr>
          </a:p>
        </p:txBody>
      </p:sp>
      <p:sp>
        <p:nvSpPr>
          <p:cNvPr id="1042" name="Rectangle 19"/>
          <p:cNvSpPr>
            <a:spLocks noChangeArrowheads="1"/>
          </p:cNvSpPr>
          <p:nvPr/>
        </p:nvSpPr>
        <p:spPr bwMode="auto">
          <a:xfrm>
            <a:off x="2514600" y="3276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6" action="ppaction://hlinksldjump"/>
              </a:rPr>
              <a:t>Q $200</a:t>
            </a:r>
            <a:endParaRPr lang="en-US" sz="2400" dirty="0">
              <a:solidFill>
                <a:srgbClr val="FFFFFF"/>
              </a:solidFill>
            </a:endParaRPr>
          </a:p>
        </p:txBody>
      </p:sp>
      <p:sp>
        <p:nvSpPr>
          <p:cNvPr id="1043" name="Rectangle 20"/>
          <p:cNvSpPr>
            <a:spLocks noChangeArrowheads="1"/>
          </p:cNvSpPr>
          <p:nvPr/>
        </p:nvSpPr>
        <p:spPr bwMode="auto">
          <a:xfrm>
            <a:off x="4038600" y="3276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7" action="ppaction://hlinksldjump"/>
              </a:rPr>
              <a:t>Q $200</a:t>
            </a:r>
            <a:endParaRPr lang="en-US" sz="2400" dirty="0">
              <a:solidFill>
                <a:srgbClr val="FFFFFF"/>
              </a:solidFill>
            </a:endParaRPr>
          </a:p>
        </p:txBody>
      </p:sp>
      <p:sp>
        <p:nvSpPr>
          <p:cNvPr id="1044" name="Rectangle 21"/>
          <p:cNvSpPr>
            <a:spLocks noChangeArrowheads="1"/>
          </p:cNvSpPr>
          <p:nvPr/>
        </p:nvSpPr>
        <p:spPr bwMode="auto">
          <a:xfrm>
            <a:off x="5562600" y="3276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8" action="ppaction://hlinksldjump"/>
              </a:rPr>
              <a:t>Q $200</a:t>
            </a:r>
            <a:endParaRPr lang="en-US" sz="2400" dirty="0">
              <a:solidFill>
                <a:srgbClr val="FFFFFF"/>
              </a:solidFill>
            </a:endParaRPr>
          </a:p>
        </p:txBody>
      </p:sp>
      <p:sp>
        <p:nvSpPr>
          <p:cNvPr id="1045" name="Rectangle 22"/>
          <p:cNvSpPr>
            <a:spLocks noChangeArrowheads="1"/>
          </p:cNvSpPr>
          <p:nvPr/>
        </p:nvSpPr>
        <p:spPr bwMode="auto">
          <a:xfrm>
            <a:off x="7010400" y="3276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19" action="ppaction://hlinksldjump"/>
              </a:rPr>
              <a:t>Q $200</a:t>
            </a:r>
            <a:endParaRPr lang="en-US" sz="2400" dirty="0">
              <a:solidFill>
                <a:srgbClr val="FFFFFF"/>
              </a:solidFill>
            </a:endParaRPr>
          </a:p>
        </p:txBody>
      </p:sp>
      <p:sp>
        <p:nvSpPr>
          <p:cNvPr id="1046" name="Rectangle 23"/>
          <p:cNvSpPr>
            <a:spLocks noChangeArrowheads="1"/>
          </p:cNvSpPr>
          <p:nvPr/>
        </p:nvSpPr>
        <p:spPr bwMode="auto">
          <a:xfrm>
            <a:off x="2514600" y="39624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0" action="ppaction://hlinksldjump"/>
              </a:rPr>
              <a:t>Q $300</a:t>
            </a:r>
            <a:endParaRPr lang="en-US" sz="2400" dirty="0">
              <a:solidFill>
                <a:srgbClr val="FFFFFF"/>
              </a:solidFill>
            </a:endParaRPr>
          </a:p>
        </p:txBody>
      </p:sp>
      <p:sp>
        <p:nvSpPr>
          <p:cNvPr id="1047" name="Rectangle 24"/>
          <p:cNvSpPr>
            <a:spLocks noChangeArrowheads="1"/>
          </p:cNvSpPr>
          <p:nvPr/>
        </p:nvSpPr>
        <p:spPr bwMode="auto">
          <a:xfrm>
            <a:off x="3962400" y="39624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1" action="ppaction://hlinksldjump"/>
              </a:rPr>
              <a:t>Q $300</a:t>
            </a:r>
            <a:endParaRPr lang="en-US" sz="2400" dirty="0">
              <a:solidFill>
                <a:srgbClr val="FFFFFF"/>
              </a:solidFill>
            </a:endParaRPr>
          </a:p>
        </p:txBody>
      </p:sp>
      <p:sp>
        <p:nvSpPr>
          <p:cNvPr id="1048" name="Rectangle 25"/>
          <p:cNvSpPr>
            <a:spLocks noChangeArrowheads="1"/>
          </p:cNvSpPr>
          <p:nvPr/>
        </p:nvSpPr>
        <p:spPr bwMode="auto">
          <a:xfrm>
            <a:off x="5538788" y="3962400"/>
            <a:ext cx="1090612"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2" action="ppaction://hlinksldjump"/>
              </a:rPr>
              <a:t>Q $300</a:t>
            </a:r>
            <a:endParaRPr lang="en-US" sz="2400" dirty="0">
              <a:solidFill>
                <a:srgbClr val="FFFFFF"/>
              </a:solidFill>
            </a:endParaRPr>
          </a:p>
        </p:txBody>
      </p:sp>
      <p:sp>
        <p:nvSpPr>
          <p:cNvPr id="1049" name="Rectangle 26"/>
          <p:cNvSpPr>
            <a:spLocks noChangeArrowheads="1"/>
          </p:cNvSpPr>
          <p:nvPr/>
        </p:nvSpPr>
        <p:spPr bwMode="auto">
          <a:xfrm>
            <a:off x="7010400" y="4038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3" action="ppaction://hlinksldjump"/>
              </a:rPr>
              <a:t>Q $300</a:t>
            </a:r>
            <a:endParaRPr lang="en-US" sz="2400" dirty="0">
              <a:solidFill>
                <a:srgbClr val="FFFFFF"/>
              </a:solidFill>
            </a:endParaRPr>
          </a:p>
        </p:txBody>
      </p:sp>
      <p:sp>
        <p:nvSpPr>
          <p:cNvPr id="1050" name="Rectangle 27"/>
          <p:cNvSpPr>
            <a:spLocks noChangeArrowheads="1"/>
          </p:cNvSpPr>
          <p:nvPr/>
        </p:nvSpPr>
        <p:spPr bwMode="auto">
          <a:xfrm>
            <a:off x="2514600" y="47244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4" action="ppaction://hlinksldjump"/>
              </a:rPr>
              <a:t>Q $400</a:t>
            </a:r>
            <a:endParaRPr lang="en-US" sz="2400" dirty="0">
              <a:solidFill>
                <a:srgbClr val="FFFFFF"/>
              </a:solidFill>
            </a:endParaRPr>
          </a:p>
        </p:txBody>
      </p:sp>
      <p:sp>
        <p:nvSpPr>
          <p:cNvPr id="1051" name="Rectangle 28"/>
          <p:cNvSpPr>
            <a:spLocks noChangeArrowheads="1"/>
          </p:cNvSpPr>
          <p:nvPr/>
        </p:nvSpPr>
        <p:spPr bwMode="auto">
          <a:xfrm>
            <a:off x="4038600" y="4800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5" action="ppaction://hlinksldjump"/>
              </a:rPr>
              <a:t>Q $400</a:t>
            </a:r>
            <a:endParaRPr lang="en-US" sz="2400" dirty="0">
              <a:solidFill>
                <a:srgbClr val="FFFFFF"/>
              </a:solidFill>
            </a:endParaRPr>
          </a:p>
        </p:txBody>
      </p:sp>
      <p:sp>
        <p:nvSpPr>
          <p:cNvPr id="1052" name="Rectangle 29"/>
          <p:cNvSpPr>
            <a:spLocks noChangeArrowheads="1"/>
          </p:cNvSpPr>
          <p:nvPr/>
        </p:nvSpPr>
        <p:spPr bwMode="auto">
          <a:xfrm>
            <a:off x="5562600" y="4800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6" action="ppaction://hlinksldjump"/>
              </a:rPr>
              <a:t>Q $400</a:t>
            </a:r>
            <a:endParaRPr lang="en-US" sz="2400" dirty="0">
              <a:solidFill>
                <a:srgbClr val="FFFFFF"/>
              </a:solidFill>
            </a:endParaRPr>
          </a:p>
        </p:txBody>
      </p:sp>
      <p:sp>
        <p:nvSpPr>
          <p:cNvPr id="1053" name="Rectangle 30"/>
          <p:cNvSpPr>
            <a:spLocks noChangeArrowheads="1"/>
          </p:cNvSpPr>
          <p:nvPr/>
        </p:nvSpPr>
        <p:spPr bwMode="auto">
          <a:xfrm>
            <a:off x="7010400" y="4800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7" action="ppaction://hlinksldjump"/>
              </a:rPr>
              <a:t>Q $400</a:t>
            </a:r>
            <a:endParaRPr lang="en-US" sz="2400" dirty="0">
              <a:solidFill>
                <a:srgbClr val="FFFFFF"/>
              </a:solidFill>
            </a:endParaRPr>
          </a:p>
        </p:txBody>
      </p:sp>
      <p:sp>
        <p:nvSpPr>
          <p:cNvPr id="1054" name="Rectangle 31"/>
          <p:cNvSpPr>
            <a:spLocks noChangeArrowheads="1"/>
          </p:cNvSpPr>
          <p:nvPr/>
        </p:nvSpPr>
        <p:spPr bwMode="auto">
          <a:xfrm>
            <a:off x="2514600" y="5562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8" action="ppaction://hlinksldjump"/>
              </a:rPr>
              <a:t>Q $500</a:t>
            </a:r>
            <a:endParaRPr lang="en-US" sz="2400" dirty="0">
              <a:solidFill>
                <a:srgbClr val="FFFFFF"/>
              </a:solidFill>
            </a:endParaRPr>
          </a:p>
        </p:txBody>
      </p:sp>
      <p:sp>
        <p:nvSpPr>
          <p:cNvPr id="1055" name="Rectangle 32"/>
          <p:cNvSpPr>
            <a:spLocks noChangeArrowheads="1"/>
          </p:cNvSpPr>
          <p:nvPr/>
        </p:nvSpPr>
        <p:spPr bwMode="auto">
          <a:xfrm>
            <a:off x="4038600" y="5562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29" action="ppaction://hlinksldjump"/>
              </a:rPr>
              <a:t>Q $500</a:t>
            </a:r>
            <a:endParaRPr lang="en-US" sz="2400" dirty="0">
              <a:solidFill>
                <a:srgbClr val="FFFFFF"/>
              </a:solidFill>
            </a:endParaRPr>
          </a:p>
        </p:txBody>
      </p:sp>
      <p:sp>
        <p:nvSpPr>
          <p:cNvPr id="1056" name="Rectangle 33"/>
          <p:cNvSpPr>
            <a:spLocks noChangeArrowheads="1"/>
          </p:cNvSpPr>
          <p:nvPr/>
        </p:nvSpPr>
        <p:spPr bwMode="auto">
          <a:xfrm>
            <a:off x="5562600" y="5562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30" action="ppaction://hlinksldjump"/>
              </a:rPr>
              <a:t>Q $500</a:t>
            </a:r>
            <a:endParaRPr lang="en-US" sz="2400" dirty="0">
              <a:solidFill>
                <a:srgbClr val="FFFFFF"/>
              </a:solidFill>
            </a:endParaRPr>
          </a:p>
        </p:txBody>
      </p:sp>
      <p:sp>
        <p:nvSpPr>
          <p:cNvPr id="1057" name="Rectangle 34"/>
          <p:cNvSpPr>
            <a:spLocks noChangeArrowheads="1"/>
          </p:cNvSpPr>
          <p:nvPr/>
        </p:nvSpPr>
        <p:spPr bwMode="auto">
          <a:xfrm>
            <a:off x="7010400" y="5562600"/>
            <a:ext cx="1090613" cy="45720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31" action="ppaction://hlinksldjump"/>
              </a:rPr>
              <a:t>Q $500</a:t>
            </a:r>
            <a:endParaRPr lang="en-US" sz="2400" dirty="0">
              <a:solidFill>
                <a:srgbClr val="FFFFFF"/>
              </a:solidFill>
            </a:endParaRPr>
          </a:p>
        </p:txBody>
      </p:sp>
      <p:sp>
        <p:nvSpPr>
          <p:cNvPr id="1058" name="Text Box 47"/>
          <p:cNvSpPr txBox="1">
            <a:spLocks noChangeArrowheads="1"/>
          </p:cNvSpPr>
          <p:nvPr/>
        </p:nvSpPr>
        <p:spPr bwMode="auto">
          <a:xfrm>
            <a:off x="6765925" y="6324600"/>
            <a:ext cx="1995488" cy="466725"/>
          </a:xfrm>
          <a:prstGeom prst="rect">
            <a:avLst/>
          </a:prstGeom>
          <a:noFill/>
          <a:ln w="9525">
            <a:solidFill>
              <a:schemeClr val="accent1"/>
            </a:solidFill>
            <a:miter lim="800000"/>
            <a:headEnd/>
            <a:tailEnd/>
          </a:ln>
        </p:spPr>
        <p:txBody>
          <a:bodyPr wrap="none">
            <a:spAutoFit/>
          </a:bodyPr>
          <a:lstStyle/>
          <a:p>
            <a:pPr eaLnBrk="0" fontAlgn="base" hangingPunct="0">
              <a:spcBef>
                <a:spcPct val="0"/>
              </a:spcBef>
              <a:spcAft>
                <a:spcPct val="0"/>
              </a:spcAft>
            </a:pPr>
            <a:r>
              <a:rPr lang="en-US" sz="2400" dirty="0">
                <a:solidFill>
                  <a:srgbClr val="FFFFFF"/>
                </a:solidFill>
                <a:hlinkClick r:id="rId32" action="ppaction://hlinksldjump"/>
              </a:rPr>
              <a:t>Final Jeopardy</a:t>
            </a:r>
            <a:endParaRPr lang="en-US" sz="2400" dirty="0">
              <a:solidFill>
                <a:srgbClr val="FFFFFF"/>
              </a:solidFill>
            </a:endParaRPr>
          </a:p>
        </p:txBody>
      </p:sp>
      <p:sp>
        <p:nvSpPr>
          <p:cNvPr id="1059" name="TextBox 36"/>
          <p:cNvSpPr txBox="1">
            <a:spLocks noChangeArrowheads="1"/>
          </p:cNvSpPr>
          <p:nvPr/>
        </p:nvSpPr>
        <p:spPr bwMode="auto">
          <a:xfrm>
            <a:off x="0" y="6400800"/>
            <a:ext cx="3048000" cy="246063"/>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US" sz="1000" dirty="0">
                <a:solidFill>
                  <a:srgbClr val="FFFFFF"/>
                </a:solidFill>
              </a:rPr>
              <a:t>Source: http://jc-schools.net/tutorials/PPT-games/</a:t>
            </a:r>
          </a:p>
        </p:txBody>
      </p:sp>
      <p:sp>
        <p:nvSpPr>
          <p:cNvPr id="2" name="TextBox 1"/>
          <p:cNvSpPr txBox="1"/>
          <p:nvPr/>
        </p:nvSpPr>
        <p:spPr>
          <a:xfrm>
            <a:off x="7007972" y="1174411"/>
            <a:ext cx="1429547" cy="369332"/>
          </a:xfrm>
          <a:prstGeom prst="rect">
            <a:avLst/>
          </a:prstGeom>
          <a:noFill/>
        </p:spPr>
        <p:txBody>
          <a:bodyPr wrap="square" rtlCol="0">
            <a:spAutoFit/>
          </a:bodyPr>
          <a:lstStyle/>
          <a:p>
            <a:r>
              <a:rPr lang="en-US" dirty="0" smtClean="0"/>
              <a:t>Mrs. Lanyon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0" fill="hold"/>
                                        <p:tgtEl>
                                          <p:spTgt spid="2051"/>
                                        </p:tgtEl>
                                        <p:attrNameLst>
                                          <p:attrName>ppt_x</p:attrName>
                                        </p:attrNameLst>
                                      </p:cBhvr>
                                      <p:tavLst>
                                        <p:tav tm="0">
                                          <p:val>
                                            <p:strVal val="#ppt_x"/>
                                          </p:val>
                                        </p:tav>
                                        <p:tav tm="100000">
                                          <p:val>
                                            <p:strVal val="#ppt_x"/>
                                          </p:val>
                                        </p:tav>
                                      </p:tavLst>
                                    </p:anim>
                                    <p:anim calcmode="lin" valueType="num">
                                      <p:cBhvr additive="base">
                                        <p:cTn id="8" dur="50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05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1"/>
                                            </p:cond>
                                          </p:stCondLst>
                                          <p:endCondLst>
                                            <p:cond evt="onStopAudio" delay="0">
                                              <p:tgtEl>
                                                <p:sldTgt/>
                                              </p:tgtEl>
                                            </p:cond>
                                          </p:endCondLst>
                                        </p:cTn>
                                        <p:tgtEl>
                                          <p:sndTgt r:embed="rId4" name="jeop.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052">
                                            <p:txEl>
                                              <p:pRg st="0" end="0"/>
                                            </p:txEl>
                                          </p:spTgt>
                                        </p:tgtEl>
                                        <p:attrNameLst>
                                          <p:attrName>style.visibility</p:attrName>
                                        </p:attrNameLst>
                                      </p:cBhvr>
                                      <p:to>
                                        <p:strVal val="visible"/>
                                      </p:to>
                                    </p:set>
                                    <p:anim calcmode="lin" valueType="num">
                                      <p:cBhvr additive="base">
                                        <p:cTn id="21" dur="500" fill="hold"/>
                                        <p:tgtEl>
                                          <p:spTgt spid="2052">
                                            <p:txEl>
                                              <p:pRg st="0" end="0"/>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0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053">
                                            <p:txEl>
                                              <p:pRg st="0" end="0"/>
                                            </p:txEl>
                                          </p:spTgt>
                                        </p:tgtEl>
                                        <p:attrNameLst>
                                          <p:attrName>style.visibility</p:attrName>
                                        </p:attrNameLst>
                                      </p:cBhvr>
                                      <p:to>
                                        <p:strVal val="visible"/>
                                      </p:to>
                                    </p:set>
                                    <p:anim calcmode="lin" valueType="num">
                                      <p:cBhvr additive="base">
                                        <p:cTn id="27" dur="500" fill="hold"/>
                                        <p:tgtEl>
                                          <p:spTgt spid="2053">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05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054">
                                            <p:txEl>
                                              <p:pRg st="0" end="0"/>
                                            </p:txEl>
                                          </p:spTgt>
                                        </p:tgtEl>
                                        <p:attrNameLst>
                                          <p:attrName>style.visibility</p:attrName>
                                        </p:attrNameLst>
                                      </p:cBhvr>
                                      <p:to>
                                        <p:strVal val="visible"/>
                                      </p:to>
                                    </p:set>
                                    <p:anim calcmode="lin" valueType="num">
                                      <p:cBhvr additive="base">
                                        <p:cTn id="33" dur="500" fill="hold"/>
                                        <p:tgtEl>
                                          <p:spTgt spid="2054">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05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055">
                                            <p:txEl>
                                              <p:pRg st="0" end="0"/>
                                            </p:txEl>
                                          </p:spTgt>
                                        </p:tgtEl>
                                        <p:attrNameLst>
                                          <p:attrName>style.visibility</p:attrName>
                                        </p:attrNameLst>
                                      </p:cBhvr>
                                      <p:to>
                                        <p:strVal val="visible"/>
                                      </p:to>
                                    </p:set>
                                    <p:anim calcmode="lin" valueType="num">
                                      <p:cBhvr additive="base">
                                        <p:cTn id="39" dur="500" fill="hold"/>
                                        <p:tgtEl>
                                          <p:spTgt spid="2055">
                                            <p:txEl>
                                              <p:pRg st="0" end="0"/>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0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056">
                                            <p:txEl>
                                              <p:pRg st="0" end="0"/>
                                            </p:txEl>
                                          </p:spTgt>
                                        </p:tgtEl>
                                        <p:attrNameLst>
                                          <p:attrName>style.visibility</p:attrName>
                                        </p:attrNameLst>
                                      </p:cBhvr>
                                      <p:to>
                                        <p:strVal val="visible"/>
                                      </p:to>
                                    </p:set>
                                    <p:anim calcmode="lin" valueType="num">
                                      <p:cBhvr additive="base">
                                        <p:cTn id="45" dur="500" fill="hold"/>
                                        <p:tgtEl>
                                          <p:spTgt spid="2056">
                                            <p:txEl>
                                              <p:pRg st="0" end="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2056">
                                            <p:txEl>
                                              <p:pRg st="0" end="0"/>
                                            </p:txEl>
                                          </p:spTgt>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26" presetClass="entr" presetSubtype="0" fill="hold" nodeType="afterEffect">
                                  <p:stCondLst>
                                    <p:cond delay="0"/>
                                  </p:stCondLst>
                                  <p:childTnLst>
                                    <p:set>
                                      <p:cBhvr>
                                        <p:cTn id="49" dur="1" fill="hold">
                                          <p:stCondLst>
                                            <p:cond delay="0"/>
                                          </p:stCondLst>
                                        </p:cTn>
                                        <p:tgtEl>
                                          <p:spTgt spid="2">
                                            <p:txEl>
                                              <p:pRg st="0" end="0"/>
                                            </p:txEl>
                                          </p:spTgt>
                                        </p:tgtEl>
                                        <p:attrNameLst>
                                          <p:attrName>style.visibility</p:attrName>
                                        </p:attrNameLst>
                                      </p:cBhvr>
                                      <p:to>
                                        <p:strVal val="visible"/>
                                      </p:to>
                                    </p:set>
                                    <p:animEffect transition="in" filter="wipe(down)">
                                      <p:cBhvr>
                                        <p:cTn id="50" dur="580">
                                          <p:stCondLst>
                                            <p:cond delay="0"/>
                                          </p:stCondLst>
                                        </p:cTn>
                                        <p:tgtEl>
                                          <p:spTgt spid="2">
                                            <p:txEl>
                                              <p:pRg st="0" end="0"/>
                                            </p:txEl>
                                          </p:spTgt>
                                        </p:tgtEl>
                                      </p:cBhvr>
                                    </p:animEffect>
                                    <p:anim calcmode="lin" valueType="num">
                                      <p:cBhvr>
                                        <p:cTn id="51"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0" end="0"/>
                                            </p:txEl>
                                          </p:spTgt>
                                        </p:tgtEl>
                                      </p:cBhvr>
                                      <p:to x="100000" y="60000"/>
                                    </p:animScale>
                                    <p:animScale>
                                      <p:cBhvr>
                                        <p:cTn id="57" dur="166" decel="50000">
                                          <p:stCondLst>
                                            <p:cond delay="676"/>
                                          </p:stCondLst>
                                        </p:cTn>
                                        <p:tgtEl>
                                          <p:spTgt spid="2">
                                            <p:txEl>
                                              <p:pRg st="0" end="0"/>
                                            </p:txEl>
                                          </p:spTgt>
                                        </p:tgtEl>
                                      </p:cBhvr>
                                      <p:to x="100000" y="100000"/>
                                    </p:animScale>
                                    <p:animScale>
                                      <p:cBhvr>
                                        <p:cTn id="58" dur="26">
                                          <p:stCondLst>
                                            <p:cond delay="1312"/>
                                          </p:stCondLst>
                                        </p:cTn>
                                        <p:tgtEl>
                                          <p:spTgt spid="2">
                                            <p:txEl>
                                              <p:pRg st="0" end="0"/>
                                            </p:txEl>
                                          </p:spTgt>
                                        </p:tgtEl>
                                      </p:cBhvr>
                                      <p:to x="100000" y="80000"/>
                                    </p:animScale>
                                    <p:animScale>
                                      <p:cBhvr>
                                        <p:cTn id="59" dur="166" decel="50000">
                                          <p:stCondLst>
                                            <p:cond delay="1338"/>
                                          </p:stCondLst>
                                        </p:cTn>
                                        <p:tgtEl>
                                          <p:spTgt spid="2">
                                            <p:txEl>
                                              <p:pRg st="0" end="0"/>
                                            </p:txEl>
                                          </p:spTgt>
                                        </p:tgtEl>
                                      </p:cBhvr>
                                      <p:to x="100000" y="100000"/>
                                    </p:animScale>
                                    <p:animScale>
                                      <p:cBhvr>
                                        <p:cTn id="60" dur="26">
                                          <p:stCondLst>
                                            <p:cond delay="1642"/>
                                          </p:stCondLst>
                                        </p:cTn>
                                        <p:tgtEl>
                                          <p:spTgt spid="2">
                                            <p:txEl>
                                              <p:pRg st="0" end="0"/>
                                            </p:txEl>
                                          </p:spTgt>
                                        </p:tgtEl>
                                      </p:cBhvr>
                                      <p:to x="100000" y="90000"/>
                                    </p:animScale>
                                    <p:animScale>
                                      <p:cBhvr>
                                        <p:cTn id="61" dur="166" decel="50000">
                                          <p:stCondLst>
                                            <p:cond delay="1668"/>
                                          </p:stCondLst>
                                        </p:cTn>
                                        <p:tgtEl>
                                          <p:spTgt spid="2">
                                            <p:txEl>
                                              <p:pRg st="0" end="0"/>
                                            </p:txEl>
                                          </p:spTgt>
                                        </p:tgtEl>
                                      </p:cBhvr>
                                      <p:to x="100000" y="100000"/>
                                    </p:animScale>
                                    <p:animScale>
                                      <p:cBhvr>
                                        <p:cTn id="62" dur="26">
                                          <p:stCondLst>
                                            <p:cond delay="1808"/>
                                          </p:stCondLst>
                                        </p:cTn>
                                        <p:tgtEl>
                                          <p:spTgt spid="2">
                                            <p:txEl>
                                              <p:pRg st="0" end="0"/>
                                            </p:txEl>
                                          </p:spTgt>
                                        </p:tgtEl>
                                      </p:cBhvr>
                                      <p:to x="100000" y="95000"/>
                                    </p:animScale>
                                    <p:animScale>
                                      <p:cBhvr>
                                        <p:cTn id="63" dur="166" decel="50000">
                                          <p:stCondLst>
                                            <p:cond delay="1834"/>
                                          </p:stCondLst>
                                        </p:cTn>
                                        <p:tgtEl>
                                          <p:spTgt spid="2">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P spid="2052" grpId="0" build="p" autoUpdateAnimBg="0"/>
      <p:bldP spid="2053" grpId="0" build="p" autoUpdateAnimBg="0"/>
      <p:bldP spid="2054" grpId="0" build="p" autoUpdateAnimBg="0"/>
      <p:bldP spid="2055" grpId="0" build="p" autoUpdateAnimBg="0"/>
      <p:bldP spid="2056"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$500 Question from </a:t>
            </a:r>
            <a:r>
              <a:rPr lang="en-US" dirty="0" smtClean="0"/>
              <a:t>Tax Acts</a:t>
            </a:r>
            <a:endParaRPr lang="en-US" dirty="0" smtClean="0"/>
          </a:p>
        </p:txBody>
      </p:sp>
      <p:pic>
        <p:nvPicPr>
          <p:cNvPr id="1229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2292" name="Text Box 4"/>
          <p:cNvSpPr txBox="1">
            <a:spLocks noChangeArrowheads="1"/>
          </p:cNvSpPr>
          <p:nvPr/>
        </p:nvSpPr>
        <p:spPr bwMode="auto">
          <a:xfrm>
            <a:off x="1143000" y="2438400"/>
            <a:ext cx="7010400"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act placed taxes on everyday items such as glass, lead, paint, paper and tea, and it gave British officials writs of assistance.</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$500 Answer from </a:t>
            </a:r>
            <a:r>
              <a:rPr lang="en-US" dirty="0" smtClean="0"/>
              <a:t>Tax Acts</a:t>
            </a:r>
            <a:endParaRPr lang="en-US" dirty="0" smtClean="0"/>
          </a:p>
        </p:txBody>
      </p:sp>
      <p:pic>
        <p:nvPicPr>
          <p:cNvPr id="1331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3316" name="Text Box 4"/>
          <p:cNvSpPr txBox="1">
            <a:spLocks noChangeArrowheads="1"/>
          </p:cNvSpPr>
          <p:nvPr/>
        </p:nvSpPr>
        <p:spPr bwMode="auto">
          <a:xfrm>
            <a:off x="1676400" y="2522319"/>
            <a:ext cx="6030497"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are the Townshend Acts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$100 Question from </a:t>
            </a:r>
            <a:r>
              <a:rPr lang="en-US" dirty="0" smtClean="0"/>
              <a:t>Events</a:t>
            </a:r>
            <a:endParaRPr lang="en-US" dirty="0" smtClean="0"/>
          </a:p>
        </p:txBody>
      </p:sp>
      <p:pic>
        <p:nvPicPr>
          <p:cNvPr id="1433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4340" name="Text Box 4"/>
          <p:cNvSpPr txBox="1">
            <a:spLocks noChangeArrowheads="1"/>
          </p:cNvSpPr>
          <p:nvPr/>
        </p:nvSpPr>
        <p:spPr bwMode="auto">
          <a:xfrm>
            <a:off x="1447800" y="2568485"/>
            <a:ext cx="6569075"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movement united colonists spiritually.</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$100 Answer from </a:t>
            </a:r>
            <a:r>
              <a:rPr lang="en-US" dirty="0" smtClean="0"/>
              <a:t>Events</a:t>
            </a:r>
            <a:endParaRPr lang="en-US" dirty="0" smtClean="0"/>
          </a:p>
        </p:txBody>
      </p:sp>
      <p:pic>
        <p:nvPicPr>
          <p:cNvPr id="1536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5364" name="Text Box 4"/>
          <p:cNvSpPr txBox="1">
            <a:spLocks noChangeArrowheads="1"/>
          </p:cNvSpPr>
          <p:nvPr/>
        </p:nvSpPr>
        <p:spPr bwMode="auto">
          <a:xfrm>
            <a:off x="1889125" y="3168650"/>
            <a:ext cx="5926109"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the Great Awakening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$200 Question from </a:t>
            </a:r>
            <a:r>
              <a:rPr lang="en-US" dirty="0" smtClean="0"/>
              <a:t>Events</a:t>
            </a:r>
            <a:endParaRPr lang="en-US" dirty="0" smtClean="0"/>
          </a:p>
        </p:txBody>
      </p:sp>
      <p:pic>
        <p:nvPicPr>
          <p:cNvPr id="1638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6388" name="Text Box 4"/>
          <p:cNvSpPr txBox="1">
            <a:spLocks noChangeArrowheads="1"/>
          </p:cNvSpPr>
          <p:nvPr/>
        </p:nvSpPr>
        <p:spPr bwMode="auto">
          <a:xfrm>
            <a:off x="1600200" y="2438400"/>
            <a:ext cx="6111875"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a:solidFill>
                  <a:srgbClr val="FFFFFF"/>
                </a:solidFill>
              </a:rPr>
              <a:t>This gave Great Britain more of France’s territory in North America and it left the British very poor.</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$200 Answer from </a:t>
            </a:r>
            <a:r>
              <a:rPr lang="en-US" dirty="0" smtClean="0"/>
              <a:t>Events</a:t>
            </a:r>
            <a:endParaRPr lang="en-US" dirty="0" smtClean="0"/>
          </a:p>
        </p:txBody>
      </p:sp>
      <p:pic>
        <p:nvPicPr>
          <p:cNvPr id="1741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7412" name="Text Box 4"/>
          <p:cNvSpPr txBox="1">
            <a:spLocks noChangeArrowheads="1"/>
          </p:cNvSpPr>
          <p:nvPr/>
        </p:nvSpPr>
        <p:spPr bwMode="auto">
          <a:xfrm>
            <a:off x="1524000" y="2438400"/>
            <a:ext cx="6111875"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What is the French and Indian War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$300 Question from </a:t>
            </a:r>
            <a:r>
              <a:rPr lang="en-US" dirty="0" smtClean="0"/>
              <a:t>Events</a:t>
            </a:r>
            <a:endParaRPr lang="en-US" dirty="0" smtClean="0"/>
          </a:p>
        </p:txBody>
      </p:sp>
      <p:pic>
        <p:nvPicPr>
          <p:cNvPr id="1843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8436" name="Text Box 4"/>
          <p:cNvSpPr txBox="1">
            <a:spLocks noChangeArrowheads="1"/>
          </p:cNvSpPr>
          <p:nvPr/>
        </p:nvSpPr>
        <p:spPr bwMode="auto">
          <a:xfrm>
            <a:off x="1889125" y="2362200"/>
            <a:ext cx="5426075"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Five were killed and seven injured when British soldiers shot into a mob of angry colonists.</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$300 Answer from </a:t>
            </a:r>
            <a:r>
              <a:rPr lang="en-US" dirty="0" smtClean="0"/>
              <a:t>Events</a:t>
            </a:r>
            <a:endParaRPr lang="en-US" dirty="0" smtClean="0"/>
          </a:p>
        </p:txBody>
      </p:sp>
      <p:pic>
        <p:nvPicPr>
          <p:cNvPr id="1945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9460" name="Text Box 4"/>
          <p:cNvSpPr txBox="1">
            <a:spLocks noChangeArrowheads="1"/>
          </p:cNvSpPr>
          <p:nvPr/>
        </p:nvSpPr>
        <p:spPr bwMode="auto">
          <a:xfrm>
            <a:off x="1889125" y="3168650"/>
            <a:ext cx="5891356"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the Boston Massacre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$400 Question from </a:t>
            </a:r>
            <a:r>
              <a:rPr lang="en-US" dirty="0" smtClean="0"/>
              <a:t>Events</a:t>
            </a:r>
            <a:endParaRPr lang="en-US" dirty="0" smtClean="0"/>
          </a:p>
        </p:txBody>
      </p:sp>
      <p:pic>
        <p:nvPicPr>
          <p:cNvPr id="2048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0484" name="Text Box 4"/>
          <p:cNvSpPr txBox="1">
            <a:spLocks noChangeArrowheads="1"/>
          </p:cNvSpPr>
          <p:nvPr/>
        </p:nvSpPr>
        <p:spPr bwMode="auto">
          <a:xfrm>
            <a:off x="1295400" y="2438400"/>
            <a:ext cx="6781800"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The Sons of Liberty destroyed the cargo on three British ships in protest of Parliament’s laws.</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smtClean="0"/>
              <a:t>$400 Answer from </a:t>
            </a:r>
            <a:r>
              <a:rPr lang="en-US" dirty="0" smtClean="0"/>
              <a:t>Events</a:t>
            </a:r>
            <a:endParaRPr lang="en-US" dirty="0" smtClean="0"/>
          </a:p>
        </p:txBody>
      </p:sp>
      <p:pic>
        <p:nvPicPr>
          <p:cNvPr id="2150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1508" name="Text Box 4"/>
          <p:cNvSpPr txBox="1">
            <a:spLocks noChangeArrowheads="1"/>
          </p:cNvSpPr>
          <p:nvPr/>
        </p:nvSpPr>
        <p:spPr bwMode="auto">
          <a:xfrm>
            <a:off x="1889125" y="3168650"/>
            <a:ext cx="5889241"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the Boston Tea Party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$100 Question </a:t>
            </a:r>
            <a:r>
              <a:rPr lang="en-US" dirty="0" smtClean="0"/>
              <a:t>from Tax Acts</a:t>
            </a:r>
            <a:endParaRPr lang="en-US" dirty="0" smtClean="0"/>
          </a:p>
        </p:txBody>
      </p:sp>
      <p:pic>
        <p:nvPicPr>
          <p:cNvPr id="409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100" name="Text Box 5"/>
          <p:cNvSpPr txBox="1">
            <a:spLocks noChangeArrowheads="1"/>
          </p:cNvSpPr>
          <p:nvPr/>
        </p:nvSpPr>
        <p:spPr bwMode="auto">
          <a:xfrm>
            <a:off x="1889125" y="3168650"/>
            <a:ext cx="6569075"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act required colonists to pay for British soldiers’ food and housing.</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smtClean="0"/>
              <a:t>$500 Question from </a:t>
            </a:r>
            <a:r>
              <a:rPr lang="en-US" dirty="0" smtClean="0"/>
              <a:t>Events</a:t>
            </a:r>
            <a:endParaRPr lang="en-US" dirty="0" smtClean="0"/>
          </a:p>
        </p:txBody>
      </p:sp>
      <p:pic>
        <p:nvPicPr>
          <p:cNvPr id="2253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2532" name="Text Box 4"/>
          <p:cNvSpPr txBox="1">
            <a:spLocks noChangeArrowheads="1"/>
          </p:cNvSpPr>
          <p:nvPr/>
        </p:nvSpPr>
        <p:spPr bwMode="auto">
          <a:xfrm>
            <a:off x="914400" y="1905000"/>
            <a:ext cx="7449671" cy="3416320"/>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A Virginia planter got tired of trying to keep Native Americans off his land.  When the Governor refused to help, this planter took action into his own hands and fought both the Indians and the Governor’s men.</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$500 Answer from </a:t>
            </a:r>
            <a:r>
              <a:rPr lang="en-US" dirty="0" smtClean="0"/>
              <a:t>Events</a:t>
            </a:r>
            <a:endParaRPr lang="en-US" dirty="0" smtClean="0"/>
          </a:p>
        </p:txBody>
      </p:sp>
      <p:pic>
        <p:nvPicPr>
          <p:cNvPr id="2355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3556" name="Text Box 4"/>
          <p:cNvSpPr txBox="1">
            <a:spLocks noChangeArrowheads="1"/>
          </p:cNvSpPr>
          <p:nvPr/>
        </p:nvSpPr>
        <p:spPr bwMode="auto">
          <a:xfrm>
            <a:off x="1889125" y="2845484"/>
            <a:ext cx="5442708"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Bacon’s Rebellion ?</a:t>
            </a:r>
            <a:endParaRPr lang="en-US" sz="2400" dirty="0">
              <a:solidFill>
                <a:srgbClr val="FFFF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smtClean="0"/>
              <a:t>$100 Question from </a:t>
            </a:r>
            <a:r>
              <a:rPr lang="en-US" dirty="0" smtClean="0"/>
              <a:t>People</a:t>
            </a:r>
            <a:endParaRPr lang="en-US" dirty="0" smtClean="0"/>
          </a:p>
        </p:txBody>
      </p:sp>
      <p:pic>
        <p:nvPicPr>
          <p:cNvPr id="2457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4580" name="Text Box 4"/>
          <p:cNvSpPr txBox="1">
            <a:spLocks noChangeArrowheads="1"/>
          </p:cNvSpPr>
          <p:nvPr/>
        </p:nvSpPr>
        <p:spPr bwMode="auto">
          <a:xfrm>
            <a:off x="1676400" y="2286000"/>
            <a:ext cx="6035675"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person was the leader of the Sons of Liberty.</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smtClean="0"/>
              <a:t>$100 Answer from </a:t>
            </a:r>
            <a:r>
              <a:rPr lang="en-US" dirty="0" smtClean="0"/>
              <a:t>People</a:t>
            </a:r>
            <a:endParaRPr lang="en-US" dirty="0" smtClean="0"/>
          </a:p>
        </p:txBody>
      </p:sp>
      <p:pic>
        <p:nvPicPr>
          <p:cNvPr id="2560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5604" name="Text Box 4"/>
          <p:cNvSpPr txBox="1">
            <a:spLocks noChangeArrowheads="1"/>
          </p:cNvSpPr>
          <p:nvPr/>
        </p:nvSpPr>
        <p:spPr bwMode="auto">
          <a:xfrm>
            <a:off x="1981200" y="2880969"/>
            <a:ext cx="5134932"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Who was Samuel Adams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$200 Question from </a:t>
            </a:r>
            <a:r>
              <a:rPr lang="en-US" dirty="0" smtClean="0"/>
              <a:t>People</a:t>
            </a:r>
            <a:endParaRPr lang="en-US" dirty="0" smtClean="0"/>
          </a:p>
        </p:txBody>
      </p:sp>
      <p:pic>
        <p:nvPicPr>
          <p:cNvPr id="2662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6628" name="Text Box 4"/>
          <p:cNvSpPr txBox="1">
            <a:spLocks noChangeArrowheads="1"/>
          </p:cNvSpPr>
          <p:nvPr/>
        </p:nvSpPr>
        <p:spPr bwMode="auto">
          <a:xfrm>
            <a:off x="1676400" y="2291487"/>
            <a:ext cx="5730875"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person defended the British Soldiers after the Boston Massacre.</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smtClean="0"/>
              <a:t>$200 Answer from </a:t>
            </a:r>
            <a:r>
              <a:rPr lang="en-US" dirty="0" smtClean="0"/>
              <a:t>People</a:t>
            </a:r>
            <a:endParaRPr lang="en-US" dirty="0" smtClean="0"/>
          </a:p>
        </p:txBody>
      </p:sp>
      <p:pic>
        <p:nvPicPr>
          <p:cNvPr id="2765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7652" name="Text Box 4"/>
          <p:cNvSpPr txBox="1">
            <a:spLocks noChangeArrowheads="1"/>
          </p:cNvSpPr>
          <p:nvPr/>
        </p:nvSpPr>
        <p:spPr bwMode="auto">
          <a:xfrm>
            <a:off x="2209800" y="2854075"/>
            <a:ext cx="4211602"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Who is John Adams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smtClean="0"/>
              <a:t>$300 Question from </a:t>
            </a:r>
            <a:r>
              <a:rPr lang="en-US" dirty="0" smtClean="0"/>
              <a:t>People</a:t>
            </a:r>
            <a:endParaRPr lang="en-US" dirty="0" smtClean="0"/>
          </a:p>
        </p:txBody>
      </p:sp>
      <p:pic>
        <p:nvPicPr>
          <p:cNvPr id="2867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8676" name="Text Box 4"/>
          <p:cNvSpPr txBox="1">
            <a:spLocks noChangeArrowheads="1"/>
          </p:cNvSpPr>
          <p:nvPr/>
        </p:nvSpPr>
        <p:spPr bwMode="auto">
          <a:xfrm>
            <a:off x="1871196" y="2438400"/>
            <a:ext cx="6188075"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person engraved “The Bloody Massacre” which was considered propaganda.</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$300 Answer from </a:t>
            </a:r>
            <a:r>
              <a:rPr lang="en-US" dirty="0" smtClean="0"/>
              <a:t>People</a:t>
            </a:r>
            <a:endParaRPr lang="en-US" dirty="0" smtClean="0"/>
          </a:p>
        </p:txBody>
      </p:sp>
      <p:pic>
        <p:nvPicPr>
          <p:cNvPr id="2969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29700" name="Text Box 4"/>
          <p:cNvSpPr txBox="1">
            <a:spLocks noChangeArrowheads="1"/>
          </p:cNvSpPr>
          <p:nvPr/>
        </p:nvSpPr>
        <p:spPr bwMode="auto">
          <a:xfrm>
            <a:off x="2286000" y="2845484"/>
            <a:ext cx="4596130"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Who was Paul Revere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smtClean="0"/>
              <a:t>$400 Question from </a:t>
            </a:r>
            <a:r>
              <a:rPr lang="en-US" dirty="0" smtClean="0"/>
              <a:t>People</a:t>
            </a:r>
            <a:endParaRPr lang="en-US" dirty="0" smtClean="0"/>
          </a:p>
        </p:txBody>
      </p:sp>
      <p:pic>
        <p:nvPicPr>
          <p:cNvPr id="3072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0724" name="Text Box 4"/>
          <p:cNvSpPr txBox="1">
            <a:spLocks noChangeArrowheads="1"/>
          </p:cNvSpPr>
          <p:nvPr/>
        </p:nvSpPr>
        <p:spPr bwMode="auto">
          <a:xfrm>
            <a:off x="1889125" y="3168650"/>
            <a:ext cx="3079750" cy="6413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a:solidFill>
                  <a:srgbClr val="FFFFFF"/>
                </a:solidFill>
              </a:rPr>
              <a:t>Your Text Here</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smtClean="0"/>
              <a:t>$400 Answer from </a:t>
            </a:r>
            <a:r>
              <a:rPr lang="en-US" dirty="0" smtClean="0"/>
              <a:t>People</a:t>
            </a:r>
            <a:endParaRPr lang="en-US" dirty="0" smtClean="0"/>
          </a:p>
        </p:txBody>
      </p:sp>
      <p:pic>
        <p:nvPicPr>
          <p:cNvPr id="3174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1748" name="Text Box 4"/>
          <p:cNvSpPr txBox="1">
            <a:spLocks noChangeArrowheads="1"/>
          </p:cNvSpPr>
          <p:nvPr/>
        </p:nvSpPr>
        <p:spPr bwMode="auto">
          <a:xfrm>
            <a:off x="1889125" y="3168650"/>
            <a:ext cx="3079750" cy="641350"/>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a:solidFill>
                  <a:srgbClr val="FFFFFF"/>
                </a:solidFill>
              </a:rPr>
              <a:t>Your Text Here</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$100 Answer from </a:t>
            </a:r>
            <a:r>
              <a:rPr lang="en-US" dirty="0" smtClean="0"/>
              <a:t>Tax Acts</a:t>
            </a:r>
            <a:endParaRPr lang="en-US" dirty="0" smtClean="0"/>
          </a:p>
        </p:txBody>
      </p:sp>
      <p:pic>
        <p:nvPicPr>
          <p:cNvPr id="512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124" name="Text Box 4"/>
          <p:cNvSpPr txBox="1">
            <a:spLocks noChangeArrowheads="1"/>
          </p:cNvSpPr>
          <p:nvPr/>
        </p:nvSpPr>
        <p:spPr bwMode="auto">
          <a:xfrm>
            <a:off x="1889125" y="3168650"/>
            <a:ext cx="5481180"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the Quartering Act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smtClean="0"/>
              <a:t>$500 Question from </a:t>
            </a:r>
            <a:r>
              <a:rPr lang="en-US" dirty="0" smtClean="0"/>
              <a:t>People</a:t>
            </a:r>
            <a:endParaRPr lang="en-US" dirty="0" smtClean="0"/>
          </a:p>
        </p:txBody>
      </p:sp>
      <p:pic>
        <p:nvPicPr>
          <p:cNvPr id="3277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2772" name="Text Box 4"/>
          <p:cNvSpPr txBox="1">
            <a:spLocks noChangeArrowheads="1"/>
          </p:cNvSpPr>
          <p:nvPr/>
        </p:nvSpPr>
        <p:spPr bwMode="auto">
          <a:xfrm>
            <a:off x="1447801" y="2971800"/>
            <a:ext cx="7162800"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person said “as for me, give me liberty, or give me death.”</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smtClean="0"/>
              <a:t>$500 Answer from </a:t>
            </a:r>
            <a:r>
              <a:rPr lang="en-US" dirty="0" smtClean="0"/>
              <a:t>People</a:t>
            </a:r>
            <a:endParaRPr lang="en-US" dirty="0" smtClean="0"/>
          </a:p>
        </p:txBody>
      </p:sp>
      <p:pic>
        <p:nvPicPr>
          <p:cNvPr id="3379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3796" name="Text Box 4"/>
          <p:cNvSpPr txBox="1">
            <a:spLocks noChangeArrowheads="1"/>
          </p:cNvSpPr>
          <p:nvPr/>
        </p:nvSpPr>
        <p:spPr bwMode="auto">
          <a:xfrm>
            <a:off x="2057400" y="2667000"/>
            <a:ext cx="4929555"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Who was Patrick Henry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$100 Question from </a:t>
            </a:r>
            <a:r>
              <a:rPr lang="en-US" dirty="0" smtClean="0"/>
              <a:t>Places</a:t>
            </a:r>
            <a:endParaRPr lang="en-US" dirty="0" smtClean="0"/>
          </a:p>
        </p:txBody>
      </p:sp>
      <p:pic>
        <p:nvPicPr>
          <p:cNvPr id="3481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4820" name="Text Box 4"/>
          <p:cNvSpPr txBox="1">
            <a:spLocks noChangeArrowheads="1"/>
          </p:cNvSpPr>
          <p:nvPr/>
        </p:nvSpPr>
        <p:spPr bwMode="auto">
          <a:xfrm>
            <a:off x="1290918" y="2209800"/>
            <a:ext cx="7203141"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t>
            </a:r>
            <a:r>
              <a:rPr lang="en-US" sz="3600" dirty="0" smtClean="0">
                <a:solidFill>
                  <a:srgbClr val="FFFFFF"/>
                </a:solidFill>
              </a:rPr>
              <a:t>place was a major location for many important events and was a focal point of punishment from Parliament.</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smtClean="0"/>
              <a:t>$100 Answer from </a:t>
            </a:r>
            <a:r>
              <a:rPr lang="en-US" dirty="0" smtClean="0"/>
              <a:t>Places</a:t>
            </a:r>
            <a:endParaRPr lang="en-US" dirty="0" smtClean="0"/>
          </a:p>
        </p:txBody>
      </p:sp>
      <p:pic>
        <p:nvPicPr>
          <p:cNvPr id="3584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5844" name="Text Box 4"/>
          <p:cNvSpPr txBox="1">
            <a:spLocks noChangeArrowheads="1"/>
          </p:cNvSpPr>
          <p:nvPr/>
        </p:nvSpPr>
        <p:spPr bwMode="auto">
          <a:xfrm>
            <a:off x="2514600" y="2522319"/>
            <a:ext cx="3352200"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Boston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smtClean="0"/>
              <a:t>$200 Question from </a:t>
            </a:r>
            <a:r>
              <a:rPr lang="en-US" dirty="0" smtClean="0"/>
              <a:t>Places</a:t>
            </a:r>
            <a:endParaRPr lang="en-US" dirty="0" smtClean="0"/>
          </a:p>
        </p:txBody>
      </p:sp>
      <p:pic>
        <p:nvPicPr>
          <p:cNvPr id="3686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6868" name="Text Box 4"/>
          <p:cNvSpPr txBox="1">
            <a:spLocks noChangeArrowheads="1"/>
          </p:cNvSpPr>
          <p:nvPr/>
        </p:nvSpPr>
        <p:spPr bwMode="auto">
          <a:xfrm>
            <a:off x="1143000" y="2362200"/>
            <a:ext cx="7407275"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Both the First and Second Continental congress was held in this city.</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smtClean="0"/>
              <a:t>$200 Answer from </a:t>
            </a:r>
            <a:r>
              <a:rPr lang="en-US" dirty="0" smtClean="0"/>
              <a:t>Places</a:t>
            </a:r>
            <a:endParaRPr lang="en-US" dirty="0" smtClean="0"/>
          </a:p>
        </p:txBody>
      </p:sp>
      <p:pic>
        <p:nvPicPr>
          <p:cNvPr id="3789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7892" name="Text Box 4"/>
          <p:cNvSpPr txBox="1">
            <a:spLocks noChangeArrowheads="1"/>
          </p:cNvSpPr>
          <p:nvPr/>
        </p:nvSpPr>
        <p:spPr bwMode="auto">
          <a:xfrm>
            <a:off x="2362200" y="2530910"/>
            <a:ext cx="4352474"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Philadelphia ?</a:t>
            </a:r>
            <a:endParaRPr lang="en-US" sz="2400" dirty="0">
              <a:solidFill>
                <a:srgbClr val="FFFFFF"/>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t>$300 Question from </a:t>
            </a:r>
            <a:r>
              <a:rPr lang="en-US" dirty="0" smtClean="0"/>
              <a:t>Places</a:t>
            </a:r>
            <a:endParaRPr lang="en-US" dirty="0" smtClean="0"/>
          </a:p>
        </p:txBody>
      </p:sp>
      <p:pic>
        <p:nvPicPr>
          <p:cNvPr id="3891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8916" name="Text Box 4"/>
          <p:cNvSpPr txBox="1">
            <a:spLocks noChangeArrowheads="1"/>
          </p:cNvSpPr>
          <p:nvPr/>
        </p:nvSpPr>
        <p:spPr bwMode="auto">
          <a:xfrm>
            <a:off x="838200" y="2590800"/>
            <a:ext cx="8001000"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city was just a few miles from Boston and was a storage site for the colonists ammunition supply.</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smtClean="0"/>
              <a:t>$300 Answer from </a:t>
            </a:r>
            <a:r>
              <a:rPr lang="en-US" dirty="0" smtClean="0"/>
              <a:t>Places</a:t>
            </a:r>
            <a:endParaRPr lang="en-US" dirty="0" smtClean="0"/>
          </a:p>
        </p:txBody>
      </p:sp>
      <p:pic>
        <p:nvPicPr>
          <p:cNvPr id="3993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39940" name="Text Box 4"/>
          <p:cNvSpPr txBox="1">
            <a:spLocks noChangeArrowheads="1"/>
          </p:cNvSpPr>
          <p:nvPr/>
        </p:nvSpPr>
        <p:spPr bwMode="auto">
          <a:xfrm>
            <a:off x="2743200" y="2362200"/>
            <a:ext cx="3634328"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Concord ?</a:t>
            </a:r>
            <a:endParaRPr lang="en-US" sz="2400" dirty="0">
              <a:solidFill>
                <a:srgbClr val="FFFF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$400 Question from </a:t>
            </a:r>
            <a:r>
              <a:rPr lang="en-US" dirty="0" smtClean="0"/>
              <a:t>Places</a:t>
            </a:r>
            <a:endParaRPr lang="en-US" dirty="0" smtClean="0"/>
          </a:p>
        </p:txBody>
      </p:sp>
      <p:pic>
        <p:nvPicPr>
          <p:cNvPr id="4096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0964" name="Text Box 4"/>
          <p:cNvSpPr txBox="1">
            <a:spLocks noChangeArrowheads="1"/>
          </p:cNvSpPr>
          <p:nvPr/>
        </p:nvSpPr>
        <p:spPr bwMode="auto">
          <a:xfrm>
            <a:off x="1600200" y="2057400"/>
            <a:ext cx="6188075" cy="2862322"/>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city was where the first shot was fired, and where Dawes and Revere headed to warn the colonists that “the British are coming.”</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smtClean="0"/>
              <a:t>$400 Answer from </a:t>
            </a:r>
            <a:r>
              <a:rPr lang="en-US" dirty="0" smtClean="0"/>
              <a:t>Places</a:t>
            </a:r>
            <a:endParaRPr lang="en-US" dirty="0" smtClean="0"/>
          </a:p>
        </p:txBody>
      </p:sp>
      <p:pic>
        <p:nvPicPr>
          <p:cNvPr id="4198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1988" name="Text Box 4"/>
          <p:cNvSpPr txBox="1">
            <a:spLocks noChangeArrowheads="1"/>
          </p:cNvSpPr>
          <p:nvPr/>
        </p:nvSpPr>
        <p:spPr bwMode="auto">
          <a:xfrm>
            <a:off x="2514600" y="2522319"/>
            <a:ext cx="3942105"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Lexington ?</a:t>
            </a:r>
            <a:endParaRPr lang="en-US" sz="2400" dirty="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$200 Question from </a:t>
            </a:r>
            <a:r>
              <a:rPr lang="en-US" dirty="0" smtClean="0"/>
              <a:t>Tax Acts</a:t>
            </a:r>
            <a:endParaRPr lang="en-US" dirty="0" smtClean="0"/>
          </a:p>
        </p:txBody>
      </p:sp>
      <p:pic>
        <p:nvPicPr>
          <p:cNvPr id="614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6148" name="Text Box 4"/>
          <p:cNvSpPr txBox="1">
            <a:spLocks noChangeArrowheads="1"/>
          </p:cNvSpPr>
          <p:nvPr/>
        </p:nvSpPr>
        <p:spPr bwMode="auto">
          <a:xfrm>
            <a:off x="1295400" y="2667000"/>
            <a:ext cx="6096000"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act placed a special tax on everyday items such as newspapers, playing cards, and legal documents.</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$500 Question from </a:t>
            </a:r>
            <a:r>
              <a:rPr lang="en-US" dirty="0" smtClean="0"/>
              <a:t>Places</a:t>
            </a:r>
            <a:endParaRPr lang="en-US" dirty="0" smtClean="0"/>
          </a:p>
        </p:txBody>
      </p:sp>
      <p:pic>
        <p:nvPicPr>
          <p:cNvPr id="4301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3012" name="Text Box 4"/>
          <p:cNvSpPr txBox="1">
            <a:spLocks noChangeArrowheads="1"/>
          </p:cNvSpPr>
          <p:nvPr/>
        </p:nvSpPr>
        <p:spPr bwMode="auto">
          <a:xfrm>
            <a:off x="1066800" y="2438400"/>
            <a:ext cx="7239000"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was a major supply fort and the capital of New France during the French and Indian War.</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smtClean="0"/>
              <a:t>$500 Answer from </a:t>
            </a:r>
            <a:r>
              <a:rPr lang="en-US" dirty="0" smtClean="0"/>
              <a:t>Places</a:t>
            </a:r>
            <a:endParaRPr lang="en-US" dirty="0" smtClean="0"/>
          </a:p>
        </p:txBody>
      </p:sp>
      <p:pic>
        <p:nvPicPr>
          <p:cNvPr id="4403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4036" name="Text Box 4"/>
          <p:cNvSpPr txBox="1">
            <a:spLocks noChangeArrowheads="1"/>
          </p:cNvSpPr>
          <p:nvPr/>
        </p:nvSpPr>
        <p:spPr bwMode="auto">
          <a:xfrm>
            <a:off x="2819400" y="2667000"/>
            <a:ext cx="3454792"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Quebec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dirty="0" smtClean="0"/>
              <a:t>$100 Question from </a:t>
            </a:r>
            <a:r>
              <a:rPr lang="en-US" dirty="0" smtClean="0"/>
              <a:t>Vocabulary</a:t>
            </a:r>
            <a:endParaRPr lang="en-US" dirty="0" smtClean="0"/>
          </a:p>
        </p:txBody>
      </p:sp>
      <p:pic>
        <p:nvPicPr>
          <p:cNvPr id="4505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5060" name="Text Box 4"/>
          <p:cNvSpPr txBox="1">
            <a:spLocks noChangeArrowheads="1"/>
          </p:cNvSpPr>
          <p:nvPr/>
        </p:nvSpPr>
        <p:spPr bwMode="auto">
          <a:xfrm>
            <a:off x="1295400" y="2209800"/>
            <a:ext cx="6781800"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These were written orders that allowed officials to conduct unrestricted searches for suspected smuggled goods.</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smtClean="0"/>
              <a:t>$100 Answer from </a:t>
            </a:r>
            <a:r>
              <a:rPr lang="en-US" dirty="0" smtClean="0"/>
              <a:t>Vocabulary</a:t>
            </a:r>
            <a:endParaRPr lang="en-US" dirty="0" smtClean="0"/>
          </a:p>
        </p:txBody>
      </p:sp>
      <p:pic>
        <p:nvPicPr>
          <p:cNvPr id="4608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6084" name="Text Box 4"/>
          <p:cNvSpPr txBox="1">
            <a:spLocks noChangeArrowheads="1"/>
          </p:cNvSpPr>
          <p:nvPr/>
        </p:nvSpPr>
        <p:spPr bwMode="auto">
          <a:xfrm>
            <a:off x="1889125" y="3168650"/>
            <a:ext cx="5864747"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are Writs of Assistance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smtClean="0"/>
              <a:t>$200 Question from </a:t>
            </a:r>
            <a:r>
              <a:rPr lang="en-US" dirty="0" smtClean="0"/>
              <a:t>Vocabulary</a:t>
            </a:r>
            <a:endParaRPr lang="en-US" dirty="0" smtClean="0"/>
          </a:p>
        </p:txBody>
      </p:sp>
      <p:pic>
        <p:nvPicPr>
          <p:cNvPr id="4710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7108" name="Text Box 4"/>
          <p:cNvSpPr txBox="1">
            <a:spLocks noChangeArrowheads="1"/>
          </p:cNvSpPr>
          <p:nvPr/>
        </p:nvSpPr>
        <p:spPr bwMode="auto">
          <a:xfrm>
            <a:off x="1447800" y="2326972"/>
            <a:ext cx="6645275"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is a refusal to buy or sell goods </a:t>
            </a:r>
            <a:r>
              <a:rPr lang="en-US" sz="3600" dirty="0">
                <a:solidFill>
                  <a:srgbClr val="FFFFFF"/>
                </a:solidFill>
              </a:rPr>
              <a:t>or </a:t>
            </a:r>
            <a:r>
              <a:rPr lang="en-US" sz="3600" dirty="0" smtClean="0">
                <a:solidFill>
                  <a:srgbClr val="FFFFFF"/>
                </a:solidFill>
              </a:rPr>
              <a:t> </a:t>
            </a:r>
            <a:r>
              <a:rPr lang="en-US" sz="3600" dirty="0" smtClean="0">
                <a:solidFill>
                  <a:srgbClr val="FFFFFF"/>
                </a:solidFill>
              </a:rPr>
              <a:t>have dealings with another country or entity.</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smtClean="0"/>
              <a:t>$200 Answer from </a:t>
            </a:r>
            <a:r>
              <a:rPr lang="en-US" dirty="0" smtClean="0"/>
              <a:t>Vocabulary</a:t>
            </a:r>
            <a:endParaRPr lang="en-US" dirty="0" smtClean="0"/>
          </a:p>
        </p:txBody>
      </p:sp>
      <p:pic>
        <p:nvPicPr>
          <p:cNvPr id="4813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8132" name="Text Box 4"/>
          <p:cNvSpPr txBox="1">
            <a:spLocks noChangeArrowheads="1"/>
          </p:cNvSpPr>
          <p:nvPr/>
        </p:nvSpPr>
        <p:spPr bwMode="auto">
          <a:xfrm>
            <a:off x="2743200" y="2504016"/>
            <a:ext cx="3429144"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boycott ?</a:t>
            </a:r>
            <a:endParaRPr lang="en-US" sz="2400" dirty="0">
              <a:solidFill>
                <a:srgbClr val="FFFFFF"/>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smtClean="0"/>
              <a:t>$300 Question from </a:t>
            </a:r>
            <a:r>
              <a:rPr lang="en-US" dirty="0" smtClean="0"/>
              <a:t>Vocabulary</a:t>
            </a:r>
            <a:endParaRPr lang="en-US" dirty="0" smtClean="0"/>
          </a:p>
        </p:txBody>
      </p:sp>
      <p:pic>
        <p:nvPicPr>
          <p:cNvPr id="4915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49156" name="Text Box 4"/>
          <p:cNvSpPr txBox="1">
            <a:spLocks noChangeArrowheads="1"/>
          </p:cNvSpPr>
          <p:nvPr/>
        </p:nvSpPr>
        <p:spPr bwMode="auto">
          <a:xfrm>
            <a:off x="1447800" y="2362200"/>
            <a:ext cx="6492875"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is a group of militia volunteers who could be ready to fight at a moment’s notice during the American Revolution.</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smtClean="0"/>
              <a:t>$300 Answer from </a:t>
            </a:r>
            <a:r>
              <a:rPr lang="en-US" dirty="0" smtClean="0"/>
              <a:t>Vocabulary</a:t>
            </a:r>
            <a:endParaRPr lang="en-US" dirty="0" smtClean="0"/>
          </a:p>
        </p:txBody>
      </p:sp>
      <p:pic>
        <p:nvPicPr>
          <p:cNvPr id="5017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0180" name="Text Box 4"/>
          <p:cNvSpPr txBox="1">
            <a:spLocks noChangeArrowheads="1"/>
          </p:cNvSpPr>
          <p:nvPr/>
        </p:nvSpPr>
        <p:spPr bwMode="auto">
          <a:xfrm>
            <a:off x="2057400" y="3107951"/>
            <a:ext cx="4275529"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Who are minutemen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$400 Question from </a:t>
            </a:r>
            <a:r>
              <a:rPr lang="en-US" dirty="0" smtClean="0"/>
              <a:t>Vocabulary</a:t>
            </a:r>
            <a:endParaRPr lang="en-US" dirty="0" smtClean="0"/>
          </a:p>
        </p:txBody>
      </p:sp>
      <p:pic>
        <p:nvPicPr>
          <p:cNvPr id="5120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1204" name="Text Box 4"/>
          <p:cNvSpPr txBox="1">
            <a:spLocks noChangeArrowheads="1"/>
          </p:cNvSpPr>
          <p:nvPr/>
        </p:nvSpPr>
        <p:spPr bwMode="auto">
          <a:xfrm>
            <a:off x="838200" y="2286000"/>
            <a:ext cx="7772400"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is a theory that a state’s power depends on its wealth.</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dirty="0" smtClean="0"/>
              <a:t>$400 Answer from </a:t>
            </a:r>
            <a:r>
              <a:rPr lang="en-US" dirty="0" smtClean="0"/>
              <a:t>Vocabulary</a:t>
            </a:r>
            <a:endParaRPr lang="en-US" dirty="0" smtClean="0"/>
          </a:p>
        </p:txBody>
      </p:sp>
      <p:pic>
        <p:nvPicPr>
          <p:cNvPr id="5222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2228" name="Text Box 4"/>
          <p:cNvSpPr txBox="1">
            <a:spLocks noChangeArrowheads="1"/>
          </p:cNvSpPr>
          <p:nvPr/>
        </p:nvSpPr>
        <p:spPr bwMode="auto">
          <a:xfrm>
            <a:off x="2362200" y="2667000"/>
            <a:ext cx="4455066"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mercantilism ?</a:t>
            </a:r>
            <a:endParaRPr lang="en-US" sz="24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$200 Answer </a:t>
            </a:r>
            <a:r>
              <a:rPr lang="en-US" dirty="0" smtClean="0"/>
              <a:t>from Tax Acts</a:t>
            </a:r>
            <a:endParaRPr lang="en-US" dirty="0" smtClean="0"/>
          </a:p>
        </p:txBody>
      </p:sp>
      <p:pic>
        <p:nvPicPr>
          <p:cNvPr id="717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7172" name="Text Box 4"/>
          <p:cNvSpPr txBox="1">
            <a:spLocks noChangeArrowheads="1"/>
          </p:cNvSpPr>
          <p:nvPr/>
        </p:nvSpPr>
        <p:spPr bwMode="auto">
          <a:xfrm>
            <a:off x="1889125" y="3168650"/>
            <a:ext cx="4660443"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the Stamp Act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smtClean="0"/>
              <a:t>$500 Question from </a:t>
            </a:r>
            <a:r>
              <a:rPr lang="en-US" dirty="0" smtClean="0"/>
              <a:t>Vocabulary</a:t>
            </a:r>
            <a:endParaRPr lang="en-US" dirty="0" smtClean="0"/>
          </a:p>
        </p:txBody>
      </p:sp>
      <p:pic>
        <p:nvPicPr>
          <p:cNvPr id="53251"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3252" name="Text Box 4"/>
          <p:cNvSpPr txBox="1">
            <a:spLocks noChangeArrowheads="1"/>
          </p:cNvSpPr>
          <p:nvPr/>
        </p:nvSpPr>
        <p:spPr bwMode="auto">
          <a:xfrm>
            <a:off x="838200" y="2209800"/>
            <a:ext cx="7848600" cy="2862322"/>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is information or ideas that are meant to help or harm a group or movement or nation, or the deliberate spreading of rumors and false information.</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smtClean="0"/>
              <a:t>$500 Answer from </a:t>
            </a:r>
            <a:r>
              <a:rPr lang="en-US" dirty="0" smtClean="0"/>
              <a:t>Vocabulary</a:t>
            </a:r>
            <a:endParaRPr lang="en-US" dirty="0" smtClean="0"/>
          </a:p>
        </p:txBody>
      </p:sp>
      <p:pic>
        <p:nvPicPr>
          <p:cNvPr id="5427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54276" name="Text Box 4"/>
          <p:cNvSpPr txBox="1">
            <a:spLocks noChangeArrowheads="1"/>
          </p:cNvSpPr>
          <p:nvPr/>
        </p:nvSpPr>
        <p:spPr bwMode="auto">
          <a:xfrm>
            <a:off x="2209800" y="2845484"/>
            <a:ext cx="4224233" cy="64633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3600" dirty="0" smtClean="0">
                <a:solidFill>
                  <a:srgbClr val="FFFFFF"/>
                </a:solidFill>
              </a:rPr>
              <a:t>What is Propaganda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z="5400" dirty="0" smtClean="0"/>
              <a:t>Final Jeopardy</a:t>
            </a:r>
            <a:endParaRPr lang="en-US" dirty="0" smtClean="0"/>
          </a:p>
        </p:txBody>
      </p:sp>
      <p:sp>
        <p:nvSpPr>
          <p:cNvPr id="55299" name="Text Box 3"/>
          <p:cNvSpPr txBox="1">
            <a:spLocks noChangeArrowheads="1"/>
          </p:cNvSpPr>
          <p:nvPr/>
        </p:nvSpPr>
        <p:spPr bwMode="auto">
          <a:xfrm>
            <a:off x="838200" y="2438400"/>
            <a:ext cx="7848599" cy="175432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person said “the cause of Boston now is and ever will be the cause of America.”</a:t>
            </a:r>
            <a:endParaRPr lang="en-US" sz="2400" dirty="0">
              <a:solidFill>
                <a:srgbClr val="FFFFFF"/>
              </a:solidFill>
            </a:endParaRPr>
          </a:p>
        </p:txBody>
      </p:sp>
      <p:pic>
        <p:nvPicPr>
          <p:cNvPr id="59396" name="final_Q.wav">
            <a:hlinkClick r:id="" action="ppaction://media"/>
          </p:cNvPr>
          <p:cNvPicPr>
            <a:picLocks noRot="1" noChangeAspect="1" noChangeArrowheads="1"/>
          </p:cNvPicPr>
          <p:nvPr>
            <a:audioFile r:link="rId1"/>
          </p:nvPr>
        </p:nvPicPr>
        <p:blipFill>
          <a:blip r:embed="rId4" cstate="print"/>
          <a:srcRect/>
          <a:stretch>
            <a:fillRect/>
          </a:stretch>
        </p:blipFill>
        <p:spPr bwMode="auto">
          <a:xfrm>
            <a:off x="7467600" y="5867400"/>
            <a:ext cx="304800" cy="304800"/>
          </a:xfrm>
          <a:prstGeom prst="rect">
            <a:avLst/>
          </a:prstGeom>
          <a:noFill/>
          <a:ln w="9525">
            <a:noFill/>
            <a:miter lim="800000"/>
            <a:headEnd/>
            <a:tailEnd/>
          </a:ln>
        </p:spPr>
      </p:pic>
      <p:pic>
        <p:nvPicPr>
          <p:cNvPr id="55301" name="Picture 5" descr="m_button">
            <a:hlinkClick r:id="rId5" action="ppaction://hlinksldjump"/>
          </p:cNvPr>
          <p:cNvPicPr>
            <a:picLocks noChangeAspect="1" noChangeArrowheads="1"/>
          </p:cNvPicPr>
          <p:nvPr/>
        </p:nvPicPr>
        <p:blipFill>
          <a:blip r:embed="rId6" cstate="print"/>
          <a:srcRect/>
          <a:stretch>
            <a:fillRect/>
          </a:stretch>
        </p:blipFill>
        <p:spPr bwMode="auto">
          <a:xfrm>
            <a:off x="381000" y="5943600"/>
            <a:ext cx="914400" cy="685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939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9396"/>
                                        </p:tgtEl>
                                      </p:cBhvr>
                                    </p:cmd>
                                  </p:childTnLst>
                                </p:cTn>
                              </p:par>
                            </p:childTnLst>
                          </p:cTn>
                        </p:par>
                      </p:childTnLst>
                    </p:cTn>
                  </p:par>
                </p:childTnLst>
              </p:cTn>
              <p:nextCondLst>
                <p:cond evt="onClick" delay="0">
                  <p:tgtEl>
                    <p:spTgt spid="5939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9396"/>
                </p:tgtEl>
              </p:cMediaNode>
            </p:audi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z="5400" dirty="0" smtClean="0"/>
              <a:t>Final Jeopardy Answer</a:t>
            </a:r>
            <a:endParaRPr lang="en-US" dirty="0" smtClean="0"/>
          </a:p>
        </p:txBody>
      </p:sp>
      <p:sp>
        <p:nvSpPr>
          <p:cNvPr id="56323" name="Text Box 3"/>
          <p:cNvSpPr txBox="1">
            <a:spLocks noChangeArrowheads="1"/>
          </p:cNvSpPr>
          <p:nvPr/>
        </p:nvSpPr>
        <p:spPr bwMode="auto">
          <a:xfrm>
            <a:off x="1143000" y="2767012"/>
            <a:ext cx="7292509" cy="769441"/>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sz="4400" dirty="0" smtClean="0">
                <a:solidFill>
                  <a:srgbClr val="FFFFFF"/>
                </a:solidFill>
              </a:rPr>
              <a:t>Who was George Washington ?</a:t>
            </a:r>
            <a:endParaRPr lang="en-US" sz="4400" dirty="0">
              <a:solidFill>
                <a:srgbClr val="FFFFFF"/>
              </a:solidFill>
            </a:endParaRPr>
          </a:p>
        </p:txBody>
      </p:sp>
      <p:pic>
        <p:nvPicPr>
          <p:cNvPr id="56324" name="Picture 4"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smtClean="0"/>
              <a:t>$300 Question from </a:t>
            </a:r>
            <a:r>
              <a:rPr lang="en-US" dirty="0" smtClean="0"/>
              <a:t>Tax Acts</a:t>
            </a:r>
            <a:endParaRPr lang="en-US" dirty="0" smtClean="0"/>
          </a:p>
        </p:txBody>
      </p:sp>
      <p:pic>
        <p:nvPicPr>
          <p:cNvPr id="8195"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8196" name="Text Box 4"/>
          <p:cNvSpPr txBox="1">
            <a:spLocks noChangeArrowheads="1"/>
          </p:cNvSpPr>
          <p:nvPr/>
        </p:nvSpPr>
        <p:spPr bwMode="auto">
          <a:xfrm>
            <a:off x="1600200" y="2514600"/>
            <a:ext cx="5334000" cy="230832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act forced colonists to use British shops for trade, and it forced them to trade only with the British.</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smtClean="0"/>
              <a:t>$300 Answer from </a:t>
            </a:r>
            <a:r>
              <a:rPr lang="en-US" dirty="0" smtClean="0"/>
              <a:t>Tax Acts</a:t>
            </a:r>
            <a:endParaRPr lang="en-US" dirty="0" smtClean="0"/>
          </a:p>
        </p:txBody>
      </p:sp>
      <p:pic>
        <p:nvPicPr>
          <p:cNvPr id="9219"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9220" name="Text Box 4"/>
          <p:cNvSpPr txBox="1">
            <a:spLocks noChangeArrowheads="1"/>
          </p:cNvSpPr>
          <p:nvPr/>
        </p:nvSpPr>
        <p:spPr bwMode="auto">
          <a:xfrm>
            <a:off x="1889125" y="3168650"/>
            <a:ext cx="6111875"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What are the Navigation Acts of 1660 ?</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smtClean="0"/>
              <a:t>$400 Question from </a:t>
            </a:r>
            <a:r>
              <a:rPr lang="en-US" dirty="0" smtClean="0"/>
              <a:t>Tax Acts</a:t>
            </a:r>
            <a:endParaRPr lang="en-US" dirty="0" smtClean="0"/>
          </a:p>
        </p:txBody>
      </p:sp>
      <p:pic>
        <p:nvPicPr>
          <p:cNvPr id="10243"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0244" name="Text Box 4"/>
          <p:cNvSpPr txBox="1">
            <a:spLocks noChangeArrowheads="1"/>
          </p:cNvSpPr>
          <p:nvPr/>
        </p:nvSpPr>
        <p:spPr bwMode="auto">
          <a:xfrm>
            <a:off x="533400" y="1905000"/>
            <a:ext cx="8126506" cy="3416320"/>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This act punished Massachusetts for the Boston Tea Party by requiring the colonists to pay for the tea destroyed by the Sons of Liberty.  Additionally, the act included four separate acts and included the closing of the Boston Harbor.</a:t>
            </a:r>
            <a:endParaRPr lang="en-US" sz="2400" dirty="0">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$400 Answer from </a:t>
            </a:r>
            <a:r>
              <a:rPr lang="en-US" dirty="0" smtClean="0"/>
              <a:t>Tax Acts</a:t>
            </a:r>
            <a:endParaRPr lang="en-US" dirty="0" smtClean="0"/>
          </a:p>
        </p:txBody>
      </p:sp>
      <p:pic>
        <p:nvPicPr>
          <p:cNvPr id="11267" name="Picture 3" descr="m_button">
            <a:hlinkClick r:id="rId3" action="ppaction://hlinksldjump"/>
          </p:cNvPr>
          <p:cNvPicPr>
            <a:picLocks noChangeAspect="1" noChangeArrowheads="1"/>
          </p:cNvPicPr>
          <p:nvPr/>
        </p:nvPicPr>
        <p:blipFill>
          <a:blip r:embed="rId4" cstate="print"/>
          <a:srcRect/>
          <a:stretch>
            <a:fillRect/>
          </a:stretch>
        </p:blipFill>
        <p:spPr bwMode="auto">
          <a:xfrm>
            <a:off x="381000" y="5943600"/>
            <a:ext cx="914400" cy="685800"/>
          </a:xfrm>
          <a:prstGeom prst="rect">
            <a:avLst/>
          </a:prstGeom>
          <a:noFill/>
          <a:ln w="9525">
            <a:noFill/>
            <a:miter lim="800000"/>
            <a:headEnd/>
            <a:tailEnd/>
          </a:ln>
        </p:spPr>
      </p:pic>
      <p:sp>
        <p:nvSpPr>
          <p:cNvPr id="11268" name="Text Box 4"/>
          <p:cNvSpPr txBox="1">
            <a:spLocks noChangeArrowheads="1"/>
          </p:cNvSpPr>
          <p:nvPr/>
        </p:nvSpPr>
        <p:spPr bwMode="auto">
          <a:xfrm>
            <a:off x="1295400" y="2438400"/>
            <a:ext cx="6858000" cy="1200329"/>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en-US" sz="3600" dirty="0" smtClean="0">
                <a:solidFill>
                  <a:srgbClr val="FFFFFF"/>
                </a:solidFill>
              </a:rPr>
              <a:t>What are the Coercive Acts or Intolerable Acts ?</a:t>
            </a:r>
            <a:endParaRPr lang="en-US" sz="2400" dirty="0">
              <a:solidFill>
                <a:srgbClr val="FFFFFF"/>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8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3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4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5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6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7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8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9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20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23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4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25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26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7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8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29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30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3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3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33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34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35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36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37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38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39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40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4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4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43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44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45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46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47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48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49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50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51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4.xml><?xml version="1.0" encoding="utf-8"?>
<a:theme xmlns:a="http://schemas.openxmlformats.org/drawingml/2006/main" name="52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5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84</TotalTime>
  <Words>1048</Words>
  <Application>Microsoft Office PowerPoint</Application>
  <PresentationFormat>On-screen Show (4:3)</PresentationFormat>
  <Paragraphs>191</Paragraphs>
  <Slides>53</Slides>
  <Notes>53</Notes>
  <HiddenSlides>0</HiddenSlides>
  <MMClips>1</MMClips>
  <ScaleCrop>false</ScaleCrop>
  <HeadingPairs>
    <vt:vector size="6" baseType="variant">
      <vt:variant>
        <vt:lpstr>Theme</vt:lpstr>
      </vt:variant>
      <vt:variant>
        <vt:i4>54</vt:i4>
      </vt:variant>
      <vt:variant>
        <vt:lpstr>Embedded OLE Servers</vt:lpstr>
      </vt:variant>
      <vt:variant>
        <vt:i4>1</vt:i4>
      </vt:variant>
      <vt:variant>
        <vt:lpstr>Slide Titles</vt:lpstr>
      </vt:variant>
      <vt:variant>
        <vt:i4>53</vt:i4>
      </vt:variant>
    </vt:vector>
  </HeadingPairs>
  <TitlesOfParts>
    <vt:vector size="108" baseType="lpstr">
      <vt:lpstr>Office Theme</vt:lpstr>
      <vt:lpstr>Pulse</vt:lpstr>
      <vt:lpstr>1_Pulse</vt:lpstr>
      <vt:lpstr>2_Pulse</vt:lpstr>
      <vt:lpstr>3_Pulse</vt:lpstr>
      <vt:lpstr>4_Pulse</vt:lpstr>
      <vt:lpstr>5_Pulse</vt:lpstr>
      <vt:lpstr>6_Pulse</vt:lpstr>
      <vt:lpstr>7_Pulse</vt:lpstr>
      <vt:lpstr>8_Pulse</vt:lpstr>
      <vt:lpstr>9_Pulse</vt:lpstr>
      <vt:lpstr>10_Pulse</vt:lpstr>
      <vt:lpstr>11_Pulse</vt:lpstr>
      <vt:lpstr>12_Pulse</vt:lpstr>
      <vt:lpstr>13_Pulse</vt:lpstr>
      <vt:lpstr>14_Pulse</vt:lpstr>
      <vt:lpstr>15_Pulse</vt:lpstr>
      <vt:lpstr>16_Pulse</vt:lpstr>
      <vt:lpstr>17_Pulse</vt:lpstr>
      <vt:lpstr>18_Pulse</vt:lpstr>
      <vt:lpstr>19_Pulse</vt:lpstr>
      <vt:lpstr>20_Pulse</vt:lpstr>
      <vt:lpstr>21_Pulse</vt:lpstr>
      <vt:lpstr>22_Pulse</vt:lpstr>
      <vt:lpstr>23_Pulse</vt:lpstr>
      <vt:lpstr>24_Pulse</vt:lpstr>
      <vt:lpstr>25_Pulse</vt:lpstr>
      <vt:lpstr>26_Pulse</vt:lpstr>
      <vt:lpstr>27_Pulse</vt:lpstr>
      <vt:lpstr>28_Pulse</vt:lpstr>
      <vt:lpstr>29_Pulse</vt:lpstr>
      <vt:lpstr>30_Pulse</vt:lpstr>
      <vt:lpstr>31_Pulse</vt:lpstr>
      <vt:lpstr>32_Pulse</vt:lpstr>
      <vt:lpstr>33_Pulse</vt:lpstr>
      <vt:lpstr>34_Pulse</vt:lpstr>
      <vt:lpstr>35_Pulse</vt:lpstr>
      <vt:lpstr>36_Pulse</vt:lpstr>
      <vt:lpstr>37_Pulse</vt:lpstr>
      <vt:lpstr>38_Pulse</vt:lpstr>
      <vt:lpstr>39_Pulse</vt:lpstr>
      <vt:lpstr>40_Pulse</vt:lpstr>
      <vt:lpstr>41_Pulse</vt:lpstr>
      <vt:lpstr>42_Pulse</vt:lpstr>
      <vt:lpstr>43_Pulse</vt:lpstr>
      <vt:lpstr>44_Pulse</vt:lpstr>
      <vt:lpstr>45_Pulse</vt:lpstr>
      <vt:lpstr>46_Pulse</vt:lpstr>
      <vt:lpstr>47_Pulse</vt:lpstr>
      <vt:lpstr>48_Pulse</vt:lpstr>
      <vt:lpstr>49_Pulse</vt:lpstr>
      <vt:lpstr>50_Pulse</vt:lpstr>
      <vt:lpstr>51_Pulse</vt:lpstr>
      <vt:lpstr>52_Pulse</vt:lpstr>
      <vt:lpstr>Document</vt:lpstr>
      <vt:lpstr>Road to Revolution Jeopardy</vt:lpstr>
      <vt:lpstr>$100 Question from Tax Acts</vt:lpstr>
      <vt:lpstr>$100 Answer from Tax Acts</vt:lpstr>
      <vt:lpstr>$200 Question from Tax Acts</vt:lpstr>
      <vt:lpstr>$200 Answer from Tax Acts</vt:lpstr>
      <vt:lpstr>$300 Question from Tax Acts</vt:lpstr>
      <vt:lpstr>$300 Answer from Tax Acts</vt:lpstr>
      <vt:lpstr>$400 Question from Tax Acts</vt:lpstr>
      <vt:lpstr>$400 Answer from Tax Acts</vt:lpstr>
      <vt:lpstr>$500 Question from Tax Acts</vt:lpstr>
      <vt:lpstr>$500 Answer from Tax Acts</vt:lpstr>
      <vt:lpstr>$100 Question from Events</vt:lpstr>
      <vt:lpstr>$100 Answer from Events</vt:lpstr>
      <vt:lpstr>$200 Question from Events</vt:lpstr>
      <vt:lpstr>$200 Answer from Events</vt:lpstr>
      <vt:lpstr>$300 Question from Events</vt:lpstr>
      <vt:lpstr>$300 Answer from Events</vt:lpstr>
      <vt:lpstr>$400 Question from Events</vt:lpstr>
      <vt:lpstr>$400 Answer from Events</vt:lpstr>
      <vt:lpstr>$500 Question from Events</vt:lpstr>
      <vt:lpstr>$500 Answer from Events</vt:lpstr>
      <vt:lpstr>$100 Question from People</vt:lpstr>
      <vt:lpstr>$100 Answer from People</vt:lpstr>
      <vt:lpstr>$200 Question from People</vt:lpstr>
      <vt:lpstr>$200 Answer from People</vt:lpstr>
      <vt:lpstr>$300 Question from People</vt:lpstr>
      <vt:lpstr>$300 Answer from People</vt:lpstr>
      <vt:lpstr>$400 Question from People</vt:lpstr>
      <vt:lpstr>$400 Answer from People</vt:lpstr>
      <vt:lpstr>$500 Question from People</vt:lpstr>
      <vt:lpstr>$500 Answer from People</vt:lpstr>
      <vt:lpstr>$100 Question from Places</vt:lpstr>
      <vt:lpstr>$100 Answer from Places</vt:lpstr>
      <vt:lpstr>$200 Question from Places</vt:lpstr>
      <vt:lpstr>$200 Answer from Places</vt:lpstr>
      <vt:lpstr>$300 Question from Places</vt:lpstr>
      <vt:lpstr>$300 Answer from Places</vt:lpstr>
      <vt:lpstr>$400 Question from Places</vt:lpstr>
      <vt:lpstr>$400 Answer from Places</vt:lpstr>
      <vt:lpstr>$500 Question from Places</vt:lpstr>
      <vt:lpstr>$500 Answer from Places</vt:lpstr>
      <vt:lpstr>$100 Question from Vocabulary</vt:lpstr>
      <vt:lpstr>$100 Answer from Vocabulary</vt:lpstr>
      <vt:lpstr>$200 Question from Vocabulary</vt:lpstr>
      <vt:lpstr>$200 Answer from Vocabulary</vt:lpstr>
      <vt:lpstr>$300 Question from Vocabulary</vt:lpstr>
      <vt:lpstr>$300 Answer from Vocabulary</vt:lpstr>
      <vt:lpstr>$400 Question from Vocabulary</vt:lpstr>
      <vt:lpstr>$400 Answer from Vocabulary</vt:lpstr>
      <vt:lpstr>$500 Question from Vocabulary</vt:lpstr>
      <vt:lpstr>$500 Answer from Vocabulary</vt:lpstr>
      <vt:lpstr>Final Jeopardy</vt:lpstr>
      <vt:lpstr>Final Jeopardy Answer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Jeopardy</dc:title>
  <dc:creator>Doug</dc:creator>
  <cp:lastModifiedBy>Judy</cp:lastModifiedBy>
  <cp:revision>12</cp:revision>
  <dcterms:created xsi:type="dcterms:W3CDTF">2011-06-16T03:08:32Z</dcterms:created>
  <dcterms:modified xsi:type="dcterms:W3CDTF">2012-01-01T14:55:06Z</dcterms:modified>
</cp:coreProperties>
</file>